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m4a" ContentType="audio/mp4"/>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9"/>
  </p:notesMasterIdLst>
  <p:sldIdLst>
    <p:sldId id="256" r:id="rId2"/>
    <p:sldId id="323" r:id="rId3"/>
    <p:sldId id="270" r:id="rId4"/>
    <p:sldId id="261" r:id="rId5"/>
    <p:sldId id="269" r:id="rId6"/>
    <p:sldId id="275" r:id="rId7"/>
    <p:sldId id="273" r:id="rId8"/>
  </p:sldIdLst>
  <p:sldSz cx="9144000" cy="6858000" type="screen4x3"/>
  <p:notesSz cx="6858000" cy="9144000"/>
  <p:defaultTextStyle>
    <a:defPPr>
      <a:defRPr lang="zh-CN"/>
    </a:defPPr>
    <a:lvl1pPr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1pPr>
    <a:lvl2pPr marL="457200"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2pPr>
    <a:lvl3pPr marL="914400"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3pPr>
    <a:lvl4pPr marL="1371600"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4pPr>
    <a:lvl5pPr marL="1828800" algn="l" rtl="0" fontAlgn="base">
      <a:spcBef>
        <a:spcPct val="0"/>
      </a:spcBef>
      <a:spcAft>
        <a:spcPct val="0"/>
      </a:spcAft>
      <a:defRPr kumimoji="1" sz="2400"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6pPr>
    <a:lvl7pPr marL="27432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7pPr>
    <a:lvl8pPr marL="32004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8pPr>
    <a:lvl9pPr marL="3657600" algn="l" defTabSz="914400" rtl="0" eaLnBrk="1" latinLnBrk="0" hangingPunct="1">
      <a:defRPr kumimoji="1" sz="2400" kern="1200">
        <a:solidFill>
          <a:schemeClr val="tx1"/>
        </a:solidFill>
        <a:latin typeface="Times New Roman" panose="02020603050405020304" pitchFamily="18"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4D48B8"/>
    <a:srgbClr val="6754AC"/>
    <a:srgbClr val="5D47B9"/>
    <a:srgbClr val="443EC2"/>
    <a:srgbClr val="99FFCC"/>
    <a:srgbClr val="FFFF00"/>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31" autoAdjust="0"/>
    <p:restoredTop sz="94660" autoAdjust="0"/>
  </p:normalViewPr>
  <p:slideViewPr>
    <p:cSldViewPr>
      <p:cViewPr varScale="1">
        <p:scale>
          <a:sx n="69" d="100"/>
          <a:sy n="69" d="100"/>
        </p:scale>
        <p:origin x="1224" y="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media/image1.png>
</file>

<file path=ppt/media/image2.jpe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ltLang="zh-CN"/>
          </a:p>
        </p:txBody>
      </p:sp>
      <p:sp>
        <p:nvSpPr>
          <p:cNvPr id="35843"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ltLang="zh-CN"/>
          </a:p>
        </p:txBody>
      </p:sp>
      <p:sp>
        <p:nvSpPr>
          <p:cNvPr id="57348"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5"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ltLang="zh-CN" noProof="0" smtClean="0"/>
              <a:t>Click to edit Master text styles</a:t>
            </a:r>
          </a:p>
          <a:p>
            <a:pPr lvl="1"/>
            <a:r>
              <a:rPr lang="en-US" altLang="zh-CN" noProof="0" smtClean="0"/>
              <a:t>Second level</a:t>
            </a:r>
          </a:p>
          <a:p>
            <a:pPr lvl="2"/>
            <a:r>
              <a:rPr lang="en-US" altLang="zh-CN" noProof="0" smtClean="0"/>
              <a:t>Third level</a:t>
            </a:r>
          </a:p>
          <a:p>
            <a:pPr lvl="3"/>
            <a:r>
              <a:rPr lang="en-US" altLang="zh-CN" noProof="0" smtClean="0"/>
              <a:t>Fourth level</a:t>
            </a:r>
          </a:p>
          <a:p>
            <a:pPr lvl="4"/>
            <a:r>
              <a:rPr lang="en-US" altLang="zh-CN" noProof="0" smtClean="0"/>
              <a:t>Fifth level</a:t>
            </a:r>
          </a:p>
        </p:txBody>
      </p:sp>
      <p:sp>
        <p:nvSpPr>
          <p:cNvPr id="35846"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ltLang="zh-CN"/>
          </a:p>
        </p:txBody>
      </p:sp>
      <p:sp>
        <p:nvSpPr>
          <p:cNvPr id="35847"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B9A696A5-DDE2-4FB0-B275-C628CAD49C0C}" type="slidenum">
              <a:rPr lang="en-US" altLang="zh-CN"/>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448800" cy="708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3"/>
          <p:cNvSpPr txBox="1">
            <a:spLocks noChangeArrowheads="1"/>
          </p:cNvSpPr>
          <p:nvPr/>
        </p:nvSpPr>
        <p:spPr bwMode="auto">
          <a:xfrm>
            <a:off x="8412163" y="6624638"/>
            <a:ext cx="500062"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r" eaLnBrk="1" hangingPunct="1"/>
            <a:fld id="{25929EDE-70C2-414C-A6C8-47B3C46F0042}" type="slidenum">
              <a:rPr kumimoji="0" lang="en-US" altLang="zh-CN" sz="1200" b="1">
                <a:solidFill>
                  <a:schemeClr val="tx2"/>
                </a:solidFill>
                <a:latin typeface="Comic Sans MS" panose="030F0702030302020204" pitchFamily="66" charset="0"/>
                <a:cs typeface="Times New Roman" panose="02020603050405020304" pitchFamily="18" charset="0"/>
              </a:rPr>
              <a:pPr algn="r" eaLnBrk="1" hangingPunct="1"/>
              <a:t>‹#›</a:t>
            </a:fld>
            <a:endParaRPr kumimoji="0" lang="en-US" altLang="zh-CN" sz="1200" b="1">
              <a:solidFill>
                <a:schemeClr val="tx2"/>
              </a:solidFill>
              <a:latin typeface="Comic Sans MS" panose="030F0702030302020204" pitchFamily="66" charset="0"/>
              <a:cs typeface="Times New Roman" panose="02020603050405020304" pitchFamily="18" charset="0"/>
            </a:endParaRPr>
          </a:p>
        </p:txBody>
      </p:sp>
      <p:sp>
        <p:nvSpPr>
          <p:cNvPr id="6" name="Rectangle 6"/>
          <p:cNvSpPr>
            <a:spLocks noChangeArrowheads="1"/>
          </p:cNvSpPr>
          <p:nvPr/>
        </p:nvSpPr>
        <p:spPr bwMode="auto">
          <a:xfrm>
            <a:off x="152400" y="1700213"/>
            <a:ext cx="5638800" cy="76200"/>
          </a:xfrm>
          <a:prstGeom prst="rect">
            <a:avLst/>
          </a:prstGeom>
          <a:gradFill rotWithShape="0">
            <a:gsLst>
              <a:gs pos="0">
                <a:srgbClr val="6666FF"/>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7" name="Text Box 7"/>
          <p:cNvSpPr txBox="1">
            <a:spLocks noChangeArrowheads="1"/>
          </p:cNvSpPr>
          <p:nvPr/>
        </p:nvSpPr>
        <p:spPr bwMode="auto">
          <a:xfrm>
            <a:off x="3563938" y="111125"/>
            <a:ext cx="568801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itchFamily="18" charset="0"/>
                <a:ea typeface="宋体" pitchFamily="2" charset="-122"/>
              </a:defRPr>
            </a:lvl1pPr>
            <a:lvl2pPr marL="742950" indent="-285750" eaLnBrk="0" hangingPunct="0">
              <a:defRPr kumimoji="1" sz="2400">
                <a:solidFill>
                  <a:schemeClr val="tx1"/>
                </a:solidFill>
                <a:latin typeface="Times New Roman" pitchFamily="18" charset="0"/>
                <a:ea typeface="宋体" pitchFamily="2" charset="-122"/>
              </a:defRPr>
            </a:lvl2pPr>
            <a:lvl3pPr marL="1143000" indent="-228600" eaLnBrk="0" hangingPunct="0">
              <a:defRPr kumimoji="1" sz="2400">
                <a:solidFill>
                  <a:schemeClr val="tx1"/>
                </a:solidFill>
                <a:latin typeface="Times New Roman" pitchFamily="18" charset="0"/>
                <a:ea typeface="宋体" pitchFamily="2" charset="-122"/>
              </a:defRPr>
            </a:lvl3pPr>
            <a:lvl4pPr marL="1600200" indent="-228600" eaLnBrk="0" hangingPunct="0">
              <a:defRPr kumimoji="1" sz="2400">
                <a:solidFill>
                  <a:schemeClr val="tx1"/>
                </a:solidFill>
                <a:latin typeface="Times New Roman" pitchFamily="18" charset="0"/>
                <a:ea typeface="宋体" pitchFamily="2" charset="-122"/>
              </a:defRPr>
            </a:lvl4pPr>
            <a:lvl5pPr marL="2057400" indent="-228600" eaLnBrk="0" hangingPunct="0">
              <a:defRPr kumimoji="1" sz="2400">
                <a:solidFill>
                  <a:schemeClr val="tx1"/>
                </a:solidFill>
                <a:latin typeface="Times New Roman" pitchFamily="18" charset="0"/>
                <a:ea typeface="宋体" pitchFamily="2" charset="-122"/>
              </a:defRPr>
            </a:lvl5pPr>
            <a:lvl6pPr marL="25146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6pPr>
            <a:lvl7pPr marL="29718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7pPr>
            <a:lvl8pPr marL="34290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8pPr>
            <a:lvl9pPr marL="38862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9pPr>
          </a:lstStyle>
          <a:p>
            <a:pPr algn="r" eaLnBrk="1" hangingPunct="1">
              <a:defRPr/>
            </a:pPr>
            <a:r>
              <a:rPr lang="en-US" altLang="zh-CN" sz="1600" b="1" smtClean="0">
                <a:solidFill>
                  <a:schemeClr val="bg1"/>
                </a:solidFill>
                <a:latin typeface="Arial" charset="0"/>
              </a:rPr>
              <a:t>THE SCHOOL OF SOFTWARE ENGINEERING OF HUST</a:t>
            </a:r>
          </a:p>
        </p:txBody>
      </p:sp>
      <p:pic>
        <p:nvPicPr>
          <p:cNvPr id="8" name="Picture 2" descr="4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6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5"/>
          <p:cNvSpPr txBox="1">
            <a:spLocks noChangeArrowheads="1"/>
          </p:cNvSpPr>
          <p:nvPr/>
        </p:nvSpPr>
        <p:spPr bwMode="auto">
          <a:xfrm>
            <a:off x="5364163" y="201613"/>
            <a:ext cx="3703637"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itchFamily="18" charset="0"/>
                <a:ea typeface="宋体" pitchFamily="2" charset="-122"/>
              </a:defRPr>
            </a:lvl1pPr>
            <a:lvl2pPr marL="742950" indent="-285750" eaLnBrk="0" hangingPunct="0">
              <a:defRPr kumimoji="1" sz="2400">
                <a:solidFill>
                  <a:schemeClr val="tx1"/>
                </a:solidFill>
                <a:latin typeface="Times New Roman" pitchFamily="18" charset="0"/>
                <a:ea typeface="宋体" pitchFamily="2" charset="-122"/>
              </a:defRPr>
            </a:lvl2pPr>
            <a:lvl3pPr marL="1143000" indent="-228600" eaLnBrk="0" hangingPunct="0">
              <a:defRPr kumimoji="1" sz="2400">
                <a:solidFill>
                  <a:schemeClr val="tx1"/>
                </a:solidFill>
                <a:latin typeface="Times New Roman" pitchFamily="18" charset="0"/>
                <a:ea typeface="宋体" pitchFamily="2" charset="-122"/>
              </a:defRPr>
            </a:lvl3pPr>
            <a:lvl4pPr marL="1600200" indent="-228600" eaLnBrk="0" hangingPunct="0">
              <a:defRPr kumimoji="1" sz="2400">
                <a:solidFill>
                  <a:schemeClr val="tx1"/>
                </a:solidFill>
                <a:latin typeface="Times New Roman" pitchFamily="18" charset="0"/>
                <a:ea typeface="宋体" pitchFamily="2" charset="-122"/>
              </a:defRPr>
            </a:lvl4pPr>
            <a:lvl5pPr marL="2057400" indent="-228600" eaLnBrk="0" hangingPunct="0">
              <a:defRPr kumimoji="1" sz="2400">
                <a:solidFill>
                  <a:schemeClr val="tx1"/>
                </a:solidFill>
                <a:latin typeface="Times New Roman" pitchFamily="18" charset="0"/>
                <a:ea typeface="宋体" pitchFamily="2" charset="-122"/>
              </a:defRPr>
            </a:lvl5pPr>
            <a:lvl6pPr marL="25146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6pPr>
            <a:lvl7pPr marL="29718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7pPr>
            <a:lvl8pPr marL="34290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8pPr>
            <a:lvl9pPr marL="38862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9pPr>
          </a:lstStyle>
          <a:p>
            <a:pPr algn="r" eaLnBrk="1" hangingPunct="1">
              <a:defRPr/>
            </a:pPr>
            <a:r>
              <a:rPr lang="zh-CN" altLang="en-US" sz="2000" b="1" smtClean="0">
                <a:solidFill>
                  <a:srgbClr val="63B4D1"/>
                </a:solidFill>
                <a:latin typeface="黑体" pitchFamily="2" charset="-122"/>
                <a:ea typeface="黑体" pitchFamily="2" charset="-122"/>
              </a:rPr>
              <a:t>华中科技大学软件学院 </a:t>
            </a:r>
          </a:p>
        </p:txBody>
      </p:sp>
      <p:pic>
        <p:nvPicPr>
          <p:cNvPr id="10" name="Picture 6" descr="软件学院徽标"/>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0825" y="260350"/>
            <a:ext cx="1727200" cy="169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Box 7"/>
          <p:cNvSpPr txBox="1">
            <a:spLocks noChangeArrowheads="1"/>
          </p:cNvSpPr>
          <p:nvPr/>
        </p:nvSpPr>
        <p:spPr bwMode="auto">
          <a:xfrm>
            <a:off x="1979613" y="711200"/>
            <a:ext cx="405130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itchFamily="18" charset="0"/>
                <a:ea typeface="宋体" pitchFamily="2" charset="-122"/>
              </a:defRPr>
            </a:lvl1pPr>
            <a:lvl2pPr marL="742950" indent="-285750" eaLnBrk="0" hangingPunct="0">
              <a:defRPr kumimoji="1" sz="2400">
                <a:solidFill>
                  <a:schemeClr val="tx1"/>
                </a:solidFill>
                <a:latin typeface="Times New Roman" pitchFamily="18" charset="0"/>
                <a:ea typeface="宋体" pitchFamily="2" charset="-122"/>
              </a:defRPr>
            </a:lvl2pPr>
            <a:lvl3pPr marL="1143000" indent="-228600" eaLnBrk="0" hangingPunct="0">
              <a:defRPr kumimoji="1" sz="2400">
                <a:solidFill>
                  <a:schemeClr val="tx1"/>
                </a:solidFill>
                <a:latin typeface="Times New Roman" pitchFamily="18" charset="0"/>
                <a:ea typeface="宋体" pitchFamily="2" charset="-122"/>
              </a:defRPr>
            </a:lvl3pPr>
            <a:lvl4pPr marL="1600200" indent="-228600" eaLnBrk="0" hangingPunct="0">
              <a:defRPr kumimoji="1" sz="2400">
                <a:solidFill>
                  <a:schemeClr val="tx1"/>
                </a:solidFill>
                <a:latin typeface="Times New Roman" pitchFamily="18" charset="0"/>
                <a:ea typeface="宋体" pitchFamily="2" charset="-122"/>
              </a:defRPr>
            </a:lvl4pPr>
            <a:lvl5pPr marL="2057400" indent="-228600" eaLnBrk="0" hangingPunct="0">
              <a:defRPr kumimoji="1" sz="2400">
                <a:solidFill>
                  <a:schemeClr val="tx1"/>
                </a:solidFill>
                <a:latin typeface="Times New Roman" pitchFamily="18" charset="0"/>
                <a:ea typeface="宋体" pitchFamily="2" charset="-122"/>
              </a:defRPr>
            </a:lvl5pPr>
            <a:lvl6pPr marL="25146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6pPr>
            <a:lvl7pPr marL="29718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7pPr>
            <a:lvl8pPr marL="34290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8pPr>
            <a:lvl9pPr marL="38862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9pPr>
          </a:lstStyle>
          <a:p>
            <a:pPr eaLnBrk="1" hangingPunct="1">
              <a:defRPr/>
            </a:pPr>
            <a:r>
              <a:rPr lang="en-US" altLang="zh-CN" sz="2000" b="1" smtClean="0">
                <a:solidFill>
                  <a:srgbClr val="63B4D1"/>
                </a:solidFill>
                <a:latin typeface="Arial" charset="0"/>
                <a:ea typeface="黑体" pitchFamily="2" charset="-122"/>
              </a:rPr>
              <a:t>THE SCHOOL OF SOFTWARE ENGINEERING OF HUST</a:t>
            </a:r>
          </a:p>
        </p:txBody>
      </p:sp>
      <p:sp>
        <p:nvSpPr>
          <p:cNvPr id="80899" name="Rectangle 3"/>
          <p:cNvSpPr>
            <a:spLocks noGrp="1" noChangeArrowheads="1"/>
          </p:cNvSpPr>
          <p:nvPr>
            <p:ph type="ctrTitle" sz="quarter"/>
          </p:nvPr>
        </p:nvSpPr>
        <p:spPr>
          <a:xfrm>
            <a:off x="609600" y="2420938"/>
            <a:ext cx="8283575" cy="1800225"/>
          </a:xfrm>
          <a:ln algn="ctr"/>
        </p:spPr>
        <p:txBody>
          <a:bodyPr/>
          <a:lstStyle>
            <a:lvl1pPr marL="0" indent="0" algn="r">
              <a:defRPr sz="3600">
                <a:solidFill>
                  <a:srgbClr val="FFFF00"/>
                </a:solidFill>
              </a:defRPr>
            </a:lvl1pPr>
          </a:lstStyle>
          <a:p>
            <a:r>
              <a:rPr lang="zh-CN" altLang="en-US"/>
              <a:t>单击此处编辑母版标题样式</a:t>
            </a:r>
          </a:p>
        </p:txBody>
      </p:sp>
      <p:sp>
        <p:nvSpPr>
          <p:cNvPr id="80900" name="Rectangle 4"/>
          <p:cNvSpPr>
            <a:spLocks noGrp="1" noChangeArrowheads="1"/>
          </p:cNvSpPr>
          <p:nvPr>
            <p:ph type="subTitle" sz="quarter" idx="1"/>
          </p:nvPr>
        </p:nvSpPr>
        <p:spPr>
          <a:xfrm>
            <a:off x="323850" y="4292600"/>
            <a:ext cx="8569325" cy="2160588"/>
          </a:xfrm>
        </p:spPr>
        <p:txBody>
          <a:bodyPr anchor="ctr"/>
          <a:lstStyle>
            <a:lvl1pPr marL="0" indent="0" algn="r">
              <a:buFont typeface="Wingdings 2" pitchFamily="18" charset="2"/>
              <a:buNone/>
              <a:defRPr>
                <a:solidFill>
                  <a:schemeClr val="bg1"/>
                </a:solidFill>
              </a:defRPr>
            </a:lvl1pPr>
          </a:lstStyle>
          <a:p>
            <a:r>
              <a:rPr lang="zh-CN" altLang="en-US"/>
              <a:t>单击此处编辑母版副标题样式</a:t>
            </a:r>
          </a:p>
        </p:txBody>
      </p:sp>
    </p:spTree>
    <p:extLst>
      <p:ext uri="{BB962C8B-B14F-4D97-AF65-F5344CB8AC3E}">
        <p14:creationId xmlns:p14="http://schemas.microsoft.com/office/powerpoint/2010/main" val="492761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334254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69100" y="1052513"/>
            <a:ext cx="2195513" cy="5805487"/>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79388" y="1052513"/>
            <a:ext cx="6437312" cy="5805487"/>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862272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724894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3599326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79388" y="1773238"/>
            <a:ext cx="4316412"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773238"/>
            <a:ext cx="4316413"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4287069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4093560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1053581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4748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19678100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1494735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1">
          <a:gsLst>
            <a:gs pos="0">
              <a:srgbClr val="5E9EFF"/>
            </a:gs>
            <a:gs pos="39999">
              <a:srgbClr val="85C2FF"/>
            </a:gs>
            <a:gs pos="70000">
              <a:srgbClr val="C4D6EB"/>
            </a:gs>
            <a:gs pos="100000">
              <a:srgbClr val="FFEBFA"/>
            </a:gs>
          </a:gsLst>
          <a:lin ang="13500000" scaled="1"/>
        </a:gra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448800" cy="708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ext Box 3"/>
          <p:cNvSpPr txBox="1">
            <a:spLocks noChangeArrowheads="1"/>
          </p:cNvSpPr>
          <p:nvPr/>
        </p:nvSpPr>
        <p:spPr bwMode="auto">
          <a:xfrm>
            <a:off x="8412163" y="6624638"/>
            <a:ext cx="500062"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r" eaLnBrk="1" hangingPunct="1"/>
            <a:fld id="{A330A1C7-6303-44FD-8ED3-75D14BDCC8CD}" type="slidenum">
              <a:rPr kumimoji="0" lang="en-US" altLang="zh-CN" sz="1200" b="1">
                <a:solidFill>
                  <a:schemeClr val="tx2"/>
                </a:solidFill>
                <a:latin typeface="Comic Sans MS" panose="030F0702030302020204" pitchFamily="66" charset="0"/>
                <a:cs typeface="Times New Roman" panose="02020603050405020304" pitchFamily="18" charset="0"/>
              </a:rPr>
              <a:pPr algn="r" eaLnBrk="1" hangingPunct="1"/>
              <a:t>‹#›</a:t>
            </a:fld>
            <a:endParaRPr kumimoji="0" lang="en-US" altLang="zh-CN" sz="1200" b="1">
              <a:solidFill>
                <a:schemeClr val="tx2"/>
              </a:solidFill>
              <a:latin typeface="Comic Sans MS" panose="030F0702030302020204" pitchFamily="66" charset="0"/>
              <a:cs typeface="Times New Roman" panose="02020603050405020304" pitchFamily="18" charset="0"/>
            </a:endParaRPr>
          </a:p>
        </p:txBody>
      </p:sp>
      <p:sp>
        <p:nvSpPr>
          <p:cNvPr id="79876" name="Rectangle 4"/>
          <p:cNvSpPr>
            <a:spLocks noGrp="1" noChangeArrowheads="1"/>
          </p:cNvSpPr>
          <p:nvPr>
            <p:ph type="title"/>
          </p:nvPr>
        </p:nvSpPr>
        <p:spPr bwMode="auto">
          <a:xfrm>
            <a:off x="179388" y="1052513"/>
            <a:ext cx="8785225"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79877" name="Rectangle 5"/>
          <p:cNvSpPr>
            <a:spLocks noGrp="1" noChangeArrowheads="1"/>
          </p:cNvSpPr>
          <p:nvPr>
            <p:ph type="body" idx="1"/>
          </p:nvPr>
        </p:nvSpPr>
        <p:spPr bwMode="auto">
          <a:xfrm>
            <a:off x="179388" y="1773238"/>
            <a:ext cx="8785225" cy="5084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79878" name="Rectangle 6"/>
          <p:cNvSpPr>
            <a:spLocks noChangeArrowheads="1"/>
          </p:cNvSpPr>
          <p:nvPr/>
        </p:nvSpPr>
        <p:spPr bwMode="auto">
          <a:xfrm>
            <a:off x="152400" y="1700213"/>
            <a:ext cx="5638800" cy="76200"/>
          </a:xfrm>
          <a:prstGeom prst="rect">
            <a:avLst/>
          </a:prstGeom>
          <a:gradFill rotWithShape="0">
            <a:gsLst>
              <a:gs pos="0">
                <a:srgbClr val="6666FF"/>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031" name="Text Box 7"/>
          <p:cNvSpPr txBox="1">
            <a:spLocks noChangeArrowheads="1"/>
          </p:cNvSpPr>
          <p:nvPr/>
        </p:nvSpPr>
        <p:spPr bwMode="auto">
          <a:xfrm>
            <a:off x="3563938" y="111125"/>
            <a:ext cx="568801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itchFamily="18" charset="0"/>
                <a:ea typeface="宋体" pitchFamily="2" charset="-122"/>
              </a:defRPr>
            </a:lvl1pPr>
            <a:lvl2pPr marL="742950" indent="-285750" eaLnBrk="0" hangingPunct="0">
              <a:defRPr kumimoji="1" sz="2400">
                <a:solidFill>
                  <a:schemeClr val="tx1"/>
                </a:solidFill>
                <a:latin typeface="Times New Roman" pitchFamily="18" charset="0"/>
                <a:ea typeface="宋体" pitchFamily="2" charset="-122"/>
              </a:defRPr>
            </a:lvl2pPr>
            <a:lvl3pPr marL="1143000" indent="-228600" eaLnBrk="0" hangingPunct="0">
              <a:defRPr kumimoji="1" sz="2400">
                <a:solidFill>
                  <a:schemeClr val="tx1"/>
                </a:solidFill>
                <a:latin typeface="Times New Roman" pitchFamily="18" charset="0"/>
                <a:ea typeface="宋体" pitchFamily="2" charset="-122"/>
              </a:defRPr>
            </a:lvl3pPr>
            <a:lvl4pPr marL="1600200" indent="-228600" eaLnBrk="0" hangingPunct="0">
              <a:defRPr kumimoji="1" sz="2400">
                <a:solidFill>
                  <a:schemeClr val="tx1"/>
                </a:solidFill>
                <a:latin typeface="Times New Roman" pitchFamily="18" charset="0"/>
                <a:ea typeface="宋体" pitchFamily="2" charset="-122"/>
              </a:defRPr>
            </a:lvl4pPr>
            <a:lvl5pPr marL="2057400" indent="-228600" eaLnBrk="0" hangingPunct="0">
              <a:defRPr kumimoji="1" sz="2400">
                <a:solidFill>
                  <a:schemeClr val="tx1"/>
                </a:solidFill>
                <a:latin typeface="Times New Roman" pitchFamily="18" charset="0"/>
                <a:ea typeface="宋体" pitchFamily="2" charset="-122"/>
              </a:defRPr>
            </a:lvl5pPr>
            <a:lvl6pPr marL="25146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6pPr>
            <a:lvl7pPr marL="29718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7pPr>
            <a:lvl8pPr marL="34290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8pPr>
            <a:lvl9pPr marL="3886200" indent="-228600" eaLnBrk="0" fontAlgn="base" hangingPunct="0">
              <a:spcBef>
                <a:spcPct val="0"/>
              </a:spcBef>
              <a:spcAft>
                <a:spcPct val="0"/>
              </a:spcAft>
              <a:defRPr kumimoji="1" sz="2400">
                <a:solidFill>
                  <a:schemeClr val="tx1"/>
                </a:solidFill>
                <a:latin typeface="Times New Roman" pitchFamily="18" charset="0"/>
                <a:ea typeface="宋体" pitchFamily="2" charset="-122"/>
              </a:defRPr>
            </a:lvl9pPr>
          </a:lstStyle>
          <a:p>
            <a:pPr algn="r" eaLnBrk="1" hangingPunct="1">
              <a:defRPr/>
            </a:pPr>
            <a:r>
              <a:rPr lang="en-US" altLang="zh-CN" sz="1600" b="1" smtClean="0">
                <a:solidFill>
                  <a:schemeClr val="bg1"/>
                </a:solidFill>
                <a:latin typeface="Arial" charset="0"/>
              </a:rPr>
              <a:t>THE SCHOOL OF SOFTWARE ENGINEERING OF HUST</a:t>
            </a:r>
          </a:p>
        </p:txBody>
      </p:sp>
    </p:spTree>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9878"/>
                                        </p:tgtEl>
                                        <p:attrNameLst>
                                          <p:attrName>style.visibility</p:attrName>
                                        </p:attrNameLst>
                                      </p:cBhvr>
                                      <p:to>
                                        <p:strVal val="visible"/>
                                      </p:to>
                                    </p:set>
                                    <p:animEffect transition="in" filter="wipe(left)">
                                      <p:cBhvr>
                                        <p:cTn id="7" dur="500"/>
                                        <p:tgtEl>
                                          <p:spTgt spid="79878"/>
                                        </p:tgtEl>
                                      </p:cBhvr>
                                    </p:animEffect>
                                  </p:childTnLst>
                                </p:cTn>
                              </p:par>
                            </p:childTnLst>
                          </p:cTn>
                        </p:par>
                        <p:par>
                          <p:cTn id="8" fill="hold" nodeType="afterGroup">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79876"/>
                                        </p:tgtEl>
                                        <p:attrNameLst>
                                          <p:attrName>style.visibility</p:attrName>
                                        </p:attrNameLst>
                                      </p:cBhvr>
                                      <p:to>
                                        <p:strVal val="visible"/>
                                      </p:to>
                                    </p:set>
                                    <p:animEffect transition="in" filter="slide(fromBottom)">
                                      <p:cBhvr>
                                        <p:cTn id="11" dur="500"/>
                                        <p:tgtEl>
                                          <p:spTgt spid="79876"/>
                                        </p:tgtEl>
                                      </p:cBhvr>
                                    </p:animEffect>
                                  </p:childTnLst>
                                </p:cTn>
                              </p:par>
                            </p:childTnLst>
                          </p:cTn>
                        </p:par>
                        <p:par>
                          <p:cTn id="12" fill="hold" nodeType="afterGroup">
                            <p:stCondLst>
                              <p:cond delay="1000"/>
                            </p:stCondLst>
                            <p:childTnLst>
                              <p:par>
                                <p:cTn id="13" presetID="12" presetClass="entr" presetSubtype="1" fill="hold" grpId="0" nodeType="afterEffect">
                                  <p:stCondLst>
                                    <p:cond delay="0"/>
                                  </p:stCondLst>
                                  <p:childTnLst>
                                    <p:set>
                                      <p:cBhvr>
                                        <p:cTn id="14" dur="1" fill="hold">
                                          <p:stCondLst>
                                            <p:cond delay="0"/>
                                          </p:stCondLst>
                                        </p:cTn>
                                        <p:tgtEl>
                                          <p:spTgt spid="79877">
                                            <p:txEl>
                                              <p:pRg st="0" end="0"/>
                                            </p:txEl>
                                          </p:spTgt>
                                        </p:tgtEl>
                                        <p:attrNameLst>
                                          <p:attrName>style.visibility</p:attrName>
                                        </p:attrNameLst>
                                      </p:cBhvr>
                                      <p:to>
                                        <p:strVal val="visible"/>
                                      </p:to>
                                    </p:set>
                                    <p:animEffect transition="in" filter="slide(fromTop)">
                                      <p:cBhvr>
                                        <p:cTn id="15" dur="500"/>
                                        <p:tgtEl>
                                          <p:spTgt spid="79877">
                                            <p:txEl>
                                              <p:pRg st="0" end="0"/>
                                            </p:txEl>
                                          </p:spTgt>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79877">
                                            <p:txEl>
                                              <p:pRg st="1" end="1"/>
                                            </p:txEl>
                                          </p:spTgt>
                                        </p:tgtEl>
                                        <p:attrNameLst>
                                          <p:attrName>style.visibility</p:attrName>
                                        </p:attrNameLst>
                                      </p:cBhvr>
                                      <p:to>
                                        <p:strVal val="visible"/>
                                      </p:to>
                                    </p:set>
                                    <p:animEffect transition="in" filter="slide(fromTop)">
                                      <p:cBhvr>
                                        <p:cTn id="18" dur="500"/>
                                        <p:tgtEl>
                                          <p:spTgt spid="79877">
                                            <p:txEl>
                                              <p:pRg st="1" end="1"/>
                                            </p:txEl>
                                          </p:spTgt>
                                        </p:tgtEl>
                                      </p:cBhvr>
                                    </p:animEffect>
                                  </p:childTnLst>
                                </p:cTn>
                              </p:par>
                              <p:par>
                                <p:cTn id="19" presetID="12" presetClass="entr" presetSubtype="1" fill="hold" grpId="0" nodeType="withEffect">
                                  <p:stCondLst>
                                    <p:cond delay="0"/>
                                  </p:stCondLst>
                                  <p:childTnLst>
                                    <p:set>
                                      <p:cBhvr>
                                        <p:cTn id="20" dur="1" fill="hold">
                                          <p:stCondLst>
                                            <p:cond delay="0"/>
                                          </p:stCondLst>
                                        </p:cTn>
                                        <p:tgtEl>
                                          <p:spTgt spid="79877">
                                            <p:txEl>
                                              <p:pRg st="2" end="2"/>
                                            </p:txEl>
                                          </p:spTgt>
                                        </p:tgtEl>
                                        <p:attrNameLst>
                                          <p:attrName>style.visibility</p:attrName>
                                        </p:attrNameLst>
                                      </p:cBhvr>
                                      <p:to>
                                        <p:strVal val="visible"/>
                                      </p:to>
                                    </p:set>
                                    <p:animEffect transition="in" filter="slide(fromTop)">
                                      <p:cBhvr>
                                        <p:cTn id="21" dur="500"/>
                                        <p:tgtEl>
                                          <p:spTgt spid="79877">
                                            <p:txEl>
                                              <p:pRg st="2" end="2"/>
                                            </p:txEl>
                                          </p:spTgt>
                                        </p:tgtEl>
                                      </p:cBhvr>
                                    </p:animEffect>
                                  </p:childTnLst>
                                </p:cTn>
                              </p:par>
                              <p:par>
                                <p:cTn id="22" presetID="12" presetClass="entr" presetSubtype="1" fill="hold" grpId="0" nodeType="withEffect">
                                  <p:stCondLst>
                                    <p:cond delay="0"/>
                                  </p:stCondLst>
                                  <p:childTnLst>
                                    <p:set>
                                      <p:cBhvr>
                                        <p:cTn id="23" dur="1" fill="hold">
                                          <p:stCondLst>
                                            <p:cond delay="0"/>
                                          </p:stCondLst>
                                        </p:cTn>
                                        <p:tgtEl>
                                          <p:spTgt spid="79877">
                                            <p:txEl>
                                              <p:pRg st="3" end="3"/>
                                            </p:txEl>
                                          </p:spTgt>
                                        </p:tgtEl>
                                        <p:attrNameLst>
                                          <p:attrName>style.visibility</p:attrName>
                                        </p:attrNameLst>
                                      </p:cBhvr>
                                      <p:to>
                                        <p:strVal val="visible"/>
                                      </p:to>
                                    </p:set>
                                    <p:animEffect transition="in" filter="slide(fromTop)">
                                      <p:cBhvr>
                                        <p:cTn id="24" dur="500"/>
                                        <p:tgtEl>
                                          <p:spTgt spid="79877">
                                            <p:txEl>
                                              <p:pRg st="3" end="3"/>
                                            </p:txEl>
                                          </p:spTgt>
                                        </p:tgtEl>
                                      </p:cBhvr>
                                    </p:animEffect>
                                  </p:childTnLst>
                                </p:cTn>
                              </p:par>
                              <p:par>
                                <p:cTn id="25" presetID="12" presetClass="entr" presetSubtype="1" fill="hold" grpId="0" nodeType="withEffect">
                                  <p:stCondLst>
                                    <p:cond delay="0"/>
                                  </p:stCondLst>
                                  <p:childTnLst>
                                    <p:set>
                                      <p:cBhvr>
                                        <p:cTn id="26" dur="1" fill="hold">
                                          <p:stCondLst>
                                            <p:cond delay="0"/>
                                          </p:stCondLst>
                                        </p:cTn>
                                        <p:tgtEl>
                                          <p:spTgt spid="79877">
                                            <p:txEl>
                                              <p:pRg st="4" end="4"/>
                                            </p:txEl>
                                          </p:spTgt>
                                        </p:tgtEl>
                                        <p:attrNameLst>
                                          <p:attrName>style.visibility</p:attrName>
                                        </p:attrNameLst>
                                      </p:cBhvr>
                                      <p:to>
                                        <p:strVal val="visible"/>
                                      </p:to>
                                    </p:set>
                                    <p:animEffect transition="in" filter="slide(fromTop)">
                                      <p:cBhvr>
                                        <p:cTn id="27" dur="500"/>
                                        <p:tgtEl>
                                          <p:spTgt spid="7987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876" grpId="0" autoUpdateAnimBg="0"/>
      <p:bldP spid="79877" grpId="0" build="p" autoUpdateAnimBg="0" advAuto="0">
        <p:tmplLst>
          <p:tmpl lvl="1">
            <p:tnLst>
              <p:par>
                <p:cTn presetID="12" presetClass="entr" presetSubtype="1" fill="hold" nodeType="after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2">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3">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4">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5">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Lst>
      </p:bldP>
      <p:bldP spid="79878" grpId="0" animBg="1"/>
    </p:bldLst>
  </p:timing>
  <p:txStyles>
    <p:titleStyle>
      <a:lvl1pPr marL="342900" indent="-342900" algn="l" rtl="0" eaLnBrk="0" fontAlgn="base" hangingPunct="0">
        <a:spcBef>
          <a:spcPct val="20000"/>
        </a:spcBef>
        <a:spcAft>
          <a:spcPct val="0"/>
        </a:spcAft>
        <a:defRPr sz="2800" b="1">
          <a:solidFill>
            <a:schemeClr val="accent2"/>
          </a:solidFill>
          <a:latin typeface="+mj-lt"/>
          <a:ea typeface="+mj-ea"/>
          <a:cs typeface="+mj-cs"/>
        </a:defRPr>
      </a:lvl1pPr>
      <a:lvl2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2pPr>
      <a:lvl3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3pPr>
      <a:lvl4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4pPr>
      <a:lvl5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5pPr>
      <a:lvl6pPr marL="800100" indent="-342900" algn="l" rtl="0" fontAlgn="base">
        <a:spcBef>
          <a:spcPct val="20000"/>
        </a:spcBef>
        <a:spcAft>
          <a:spcPct val="0"/>
        </a:spcAft>
        <a:defRPr sz="2800" b="1">
          <a:solidFill>
            <a:schemeClr val="accent2"/>
          </a:solidFill>
          <a:latin typeface="Arial" charset="0"/>
          <a:ea typeface="宋体" pitchFamily="2" charset="-122"/>
        </a:defRPr>
      </a:lvl6pPr>
      <a:lvl7pPr marL="1257300" indent="-342900" algn="l" rtl="0" fontAlgn="base">
        <a:spcBef>
          <a:spcPct val="20000"/>
        </a:spcBef>
        <a:spcAft>
          <a:spcPct val="0"/>
        </a:spcAft>
        <a:defRPr sz="2800" b="1">
          <a:solidFill>
            <a:schemeClr val="accent2"/>
          </a:solidFill>
          <a:latin typeface="Arial" charset="0"/>
          <a:ea typeface="宋体" pitchFamily="2" charset="-122"/>
        </a:defRPr>
      </a:lvl7pPr>
      <a:lvl8pPr marL="1714500" indent="-342900" algn="l" rtl="0" fontAlgn="base">
        <a:spcBef>
          <a:spcPct val="20000"/>
        </a:spcBef>
        <a:spcAft>
          <a:spcPct val="0"/>
        </a:spcAft>
        <a:defRPr sz="2800" b="1">
          <a:solidFill>
            <a:schemeClr val="accent2"/>
          </a:solidFill>
          <a:latin typeface="Arial" charset="0"/>
          <a:ea typeface="宋体" pitchFamily="2" charset="-122"/>
        </a:defRPr>
      </a:lvl8pPr>
      <a:lvl9pPr marL="2171700" indent="-342900" algn="l" rtl="0" fontAlgn="base">
        <a:spcBef>
          <a:spcPct val="20000"/>
        </a:spcBef>
        <a:spcAft>
          <a:spcPct val="0"/>
        </a:spcAft>
        <a:defRPr sz="2800" b="1">
          <a:solidFill>
            <a:schemeClr val="accent2"/>
          </a:solidFill>
          <a:latin typeface="Arial" charset="0"/>
          <a:ea typeface="宋体" pitchFamily="2" charset="-122"/>
        </a:defRPr>
      </a:lvl9pPr>
    </p:titleStyle>
    <p:bodyStyle>
      <a:lvl1pPr marL="342900" indent="-342900" algn="l" rtl="0" eaLnBrk="0" fontAlgn="base" hangingPunct="0">
        <a:spcBef>
          <a:spcPct val="30000"/>
        </a:spcBef>
        <a:spcAft>
          <a:spcPct val="0"/>
        </a:spcAft>
        <a:buClr>
          <a:srgbClr val="0000FF"/>
        </a:buClr>
        <a:buFont typeface="Wingdings 2" panose="05020102010507070707" pitchFamily="18" charset="2"/>
        <a:buChar char="¡"/>
        <a:defRPr sz="2800" b="1">
          <a:solidFill>
            <a:schemeClr val="tx1"/>
          </a:solidFill>
          <a:latin typeface="+mn-lt"/>
          <a:ea typeface="+mn-ea"/>
          <a:cs typeface="+mn-cs"/>
        </a:defRPr>
      </a:lvl1pPr>
      <a:lvl2pPr marL="742950" indent="-220663" algn="l" rtl="0" eaLnBrk="0" fontAlgn="base" hangingPunct="0">
        <a:spcBef>
          <a:spcPct val="20000"/>
        </a:spcBef>
        <a:spcAft>
          <a:spcPct val="0"/>
        </a:spcAft>
        <a:buClr>
          <a:srgbClr val="0000FF"/>
        </a:buClr>
        <a:buFont typeface="黑体" panose="02010609060101010101" pitchFamily="49" charset="-122"/>
        <a:buChar char="–"/>
        <a:defRPr sz="2400" b="1">
          <a:solidFill>
            <a:schemeClr val="tx1"/>
          </a:solidFill>
          <a:latin typeface="+mn-lt"/>
          <a:ea typeface="+mn-ea"/>
        </a:defRPr>
      </a:lvl2pPr>
      <a:lvl3pPr marL="1150938" indent="-228600" algn="l" rtl="0" eaLnBrk="0" fontAlgn="base" hangingPunct="0">
        <a:spcBef>
          <a:spcPct val="20000"/>
        </a:spcBef>
        <a:spcAft>
          <a:spcPct val="0"/>
        </a:spcAft>
        <a:buClr>
          <a:srgbClr val="0000FF"/>
        </a:buClr>
        <a:buFont typeface="黑体" panose="02010609060101010101" pitchFamily="49" charset="-122"/>
        <a:buChar char="–"/>
        <a:defRPr sz="2000" b="1">
          <a:solidFill>
            <a:schemeClr val="tx1"/>
          </a:solidFill>
          <a:latin typeface="+mn-lt"/>
          <a:ea typeface="+mn-ea"/>
        </a:defRPr>
      </a:lvl3pPr>
      <a:lvl4pPr marL="1600200" indent="-228600" algn="l" rtl="0" eaLnBrk="0" fontAlgn="base" hangingPunct="0">
        <a:spcBef>
          <a:spcPct val="20000"/>
        </a:spcBef>
        <a:spcAft>
          <a:spcPct val="0"/>
        </a:spcAft>
        <a:buClr>
          <a:srgbClr val="0000FF"/>
        </a:buClr>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0"/>
        </a:spcBef>
        <a:spcAft>
          <a:spcPct val="0"/>
        </a:spcAft>
        <a:buClr>
          <a:srgbClr val="0000FF"/>
        </a:buClr>
        <a:buFont typeface="Wingdings" panose="05000000000000000000" pitchFamily="2" charset="2"/>
        <a:buChar char="§"/>
        <a:defRPr sz="2000">
          <a:solidFill>
            <a:schemeClr val="tx1"/>
          </a:solidFill>
          <a:latin typeface="+mn-lt"/>
          <a:ea typeface="+mn-ea"/>
        </a:defRPr>
      </a:lvl5pPr>
      <a:lvl6pPr marL="25146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6pPr>
      <a:lvl7pPr marL="29718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7pPr>
      <a:lvl8pPr marL="34290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8pPr>
      <a:lvl9pPr marL="38862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vmlDrawing" Target="../drawings/vmlDrawing1.vml"/><Relationship Id="rId6" Type="http://schemas.openxmlformats.org/officeDocument/2006/relationships/image" Target="../media/image5.emf"/><Relationship Id="rId5" Type="http://schemas.openxmlformats.org/officeDocument/2006/relationships/oleObject" Target="../embeddings/oleObject1.bin"/><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vmlDrawing" Target="../drawings/vmlDrawing2.vml"/><Relationship Id="rId6" Type="http://schemas.openxmlformats.org/officeDocument/2006/relationships/image" Target="../media/image6.emf"/><Relationship Id="rId5" Type="http://schemas.openxmlformats.org/officeDocument/2006/relationships/oleObject" Target="../embeddings/oleObject2.bin"/><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314" name="Rectangle 17"/>
          <p:cNvSpPr>
            <a:spLocks noGrp="1" noChangeArrowheads="1"/>
          </p:cNvSpPr>
          <p:nvPr>
            <p:ph type="ctrTitle"/>
          </p:nvPr>
        </p:nvSpPr>
        <p:spPr>
          <a:noFill/>
          <a:ln/>
          <a:extLst>
            <a:ext uri="{91240B29-F687-4F45-9708-019B960494DF}">
              <a14:hiddenLine xmlns:a14="http://schemas.microsoft.com/office/drawing/2010/main" w="9525" algn="ctr">
                <a:solidFill>
                  <a:srgbClr val="000000"/>
                </a:solidFill>
                <a:miter lim="800000"/>
                <a:headEnd/>
                <a:tailEnd/>
              </a14:hiddenLine>
            </a:ext>
          </a:extLst>
        </p:spPr>
        <p:txBody>
          <a:bodyPr/>
          <a:lstStyle/>
          <a:p>
            <a:pPr algn="ctr" eaLnBrk="1" hangingPunct="1"/>
            <a:r>
              <a:rPr lang="zh-CN" altLang="en-US" smtClean="0"/>
              <a:t>第 </a:t>
            </a:r>
            <a:r>
              <a:rPr lang="en-US" altLang="zh-CN" smtClean="0"/>
              <a:t>5 </a:t>
            </a:r>
            <a:r>
              <a:rPr lang="zh-CN" altLang="en-US" smtClean="0"/>
              <a:t>章   软件项目需求管理 </a:t>
            </a: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46"/>
    </mc:Choice>
    <mc:Fallback>
      <p:transition spd="slow" advTm="7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179388" y="1052513"/>
            <a:ext cx="8788400" cy="717550"/>
          </a:xfrm>
          <a:noFill/>
        </p:spPr>
        <p:txBody>
          <a:bodyPr/>
          <a:lstStyle/>
          <a:p>
            <a:pPr eaLnBrk="1" hangingPunct="1"/>
            <a:r>
              <a:rPr lang="zh-CN" altLang="en-US" smtClean="0"/>
              <a:t>本章内容提要</a:t>
            </a:r>
            <a:endParaRPr lang="en-US" altLang="zh-CN" smtClean="0"/>
          </a:p>
        </p:txBody>
      </p:sp>
      <p:grpSp>
        <p:nvGrpSpPr>
          <p:cNvPr id="14339" name="Group 30"/>
          <p:cNvGrpSpPr>
            <a:grpSpLocks/>
          </p:cNvGrpSpPr>
          <p:nvPr/>
        </p:nvGrpSpPr>
        <p:grpSpPr bwMode="auto">
          <a:xfrm>
            <a:off x="1057275" y="2222500"/>
            <a:ext cx="5675313" cy="3943350"/>
            <a:chOff x="385" y="1161"/>
            <a:chExt cx="3575" cy="2484"/>
          </a:xfrm>
        </p:grpSpPr>
        <p:sp>
          <p:nvSpPr>
            <p:cNvPr id="14340" name="AutoShape 4"/>
            <p:cNvSpPr>
              <a:spLocks noChangeArrowheads="1"/>
            </p:cNvSpPr>
            <p:nvPr/>
          </p:nvSpPr>
          <p:spPr bwMode="auto">
            <a:xfrm>
              <a:off x="464" y="1161"/>
              <a:ext cx="3493" cy="279"/>
            </a:xfrm>
            <a:prstGeom prst="homePlate">
              <a:avLst>
                <a:gd name="adj" fmla="val 32516"/>
              </a:avLst>
            </a:prstGeom>
            <a:solidFill>
              <a:schemeClr val="bg1">
                <a:alpha val="0"/>
              </a:schemeClr>
            </a:solidFill>
            <a:ln w="19050">
              <a:solidFill>
                <a:schemeClr val="tx1"/>
              </a:solidFill>
              <a:miter lim="800000"/>
              <a:headEnd/>
              <a:tailEnd/>
            </a:ln>
          </p:spPr>
          <p:txBody>
            <a:bodyPr wrap="none" lIns="72000" tIns="0" rIns="0" bIns="0"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4341" name="AutoShape 8"/>
            <p:cNvSpPr>
              <a:spLocks noChangeArrowheads="1"/>
            </p:cNvSpPr>
            <p:nvPr/>
          </p:nvSpPr>
          <p:spPr bwMode="auto">
            <a:xfrm>
              <a:off x="467" y="3060"/>
              <a:ext cx="3493" cy="263"/>
            </a:xfrm>
            <a:prstGeom prst="homePlate">
              <a:avLst>
                <a:gd name="adj" fmla="val 32527"/>
              </a:avLst>
            </a:prstGeom>
            <a:solidFill>
              <a:schemeClr val="bg1">
                <a:alpha val="0"/>
              </a:schemeClr>
            </a:solidFill>
            <a:ln w="19050">
              <a:solidFill>
                <a:schemeClr val="tx1"/>
              </a:solidFill>
              <a:miter lim="800000"/>
              <a:headEnd/>
              <a:tailEnd/>
            </a:ln>
          </p:spPr>
          <p:txBody>
            <a:bodyPr wrap="none" lIns="72000" tIns="0" rIns="0" bIns="0"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grpSp>
          <p:nvGrpSpPr>
            <p:cNvPr id="14342" name="Group 28"/>
            <p:cNvGrpSpPr>
              <a:grpSpLocks/>
            </p:cNvGrpSpPr>
            <p:nvPr/>
          </p:nvGrpSpPr>
          <p:grpSpPr bwMode="auto">
            <a:xfrm>
              <a:off x="385" y="1207"/>
              <a:ext cx="3575" cy="2438"/>
              <a:chOff x="385" y="1207"/>
              <a:chExt cx="3575" cy="2438"/>
            </a:xfrm>
          </p:grpSpPr>
          <p:sp>
            <p:nvSpPr>
              <p:cNvPr id="14343" name="Text Box 5"/>
              <p:cNvSpPr txBox="1">
                <a:spLocks noChangeArrowheads="1"/>
              </p:cNvSpPr>
              <p:nvPr/>
            </p:nvSpPr>
            <p:spPr bwMode="auto">
              <a:xfrm>
                <a:off x="626" y="1215"/>
                <a:ext cx="309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000" b="1">
                    <a:ea typeface="黑体" panose="02010609060101010101" pitchFamily="49" charset="-122"/>
                  </a:rPr>
                  <a:t>软件项目需求管理概述</a:t>
                </a:r>
                <a:r>
                  <a:rPr lang="zh-CN" altLang="en-US" sz="2000"/>
                  <a:t> </a:t>
                </a:r>
              </a:p>
            </p:txBody>
          </p:sp>
          <p:sp>
            <p:nvSpPr>
              <p:cNvPr id="14344" name="AutoShape 6"/>
              <p:cNvSpPr>
                <a:spLocks noChangeArrowheads="1"/>
              </p:cNvSpPr>
              <p:nvPr/>
            </p:nvSpPr>
            <p:spPr bwMode="auto">
              <a:xfrm>
                <a:off x="464" y="1491"/>
                <a:ext cx="3493" cy="273"/>
              </a:xfrm>
              <a:prstGeom prst="homePlate">
                <a:avLst>
                  <a:gd name="adj" fmla="val 32520"/>
                </a:avLst>
              </a:prstGeom>
              <a:solidFill>
                <a:schemeClr val="bg1">
                  <a:alpha val="0"/>
                </a:schemeClr>
              </a:solidFill>
              <a:ln w="19050">
                <a:solidFill>
                  <a:schemeClr val="tx1"/>
                </a:solidFill>
                <a:miter lim="800000"/>
                <a:headEnd/>
                <a:tailEnd/>
              </a:ln>
            </p:spPr>
            <p:txBody>
              <a:bodyPr wrap="none" lIns="72000" tIns="0" rIns="0" bIns="0"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4345" name="Text Box 7"/>
              <p:cNvSpPr txBox="1">
                <a:spLocks noChangeArrowheads="1"/>
              </p:cNvSpPr>
              <p:nvPr/>
            </p:nvSpPr>
            <p:spPr bwMode="auto">
              <a:xfrm>
                <a:off x="626" y="1539"/>
                <a:ext cx="309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000" b="1">
                    <a:ea typeface="黑体" panose="02010609060101010101" pitchFamily="49" charset="-122"/>
                  </a:rPr>
                  <a:t>需求开发和管理过程</a:t>
                </a:r>
                <a:r>
                  <a:rPr lang="zh-CN" altLang="en-US" sz="2000"/>
                  <a:t> </a:t>
                </a:r>
              </a:p>
            </p:txBody>
          </p:sp>
          <p:sp>
            <p:nvSpPr>
              <p:cNvPr id="14346" name="AutoShape 8"/>
              <p:cNvSpPr>
                <a:spLocks noChangeArrowheads="1"/>
              </p:cNvSpPr>
              <p:nvPr/>
            </p:nvSpPr>
            <p:spPr bwMode="auto">
              <a:xfrm>
                <a:off x="464" y="1800"/>
                <a:ext cx="3493" cy="266"/>
              </a:xfrm>
              <a:prstGeom prst="homePlate">
                <a:avLst>
                  <a:gd name="adj" fmla="val 32525"/>
                </a:avLst>
              </a:prstGeom>
              <a:solidFill>
                <a:schemeClr val="bg1">
                  <a:alpha val="0"/>
                </a:schemeClr>
              </a:solidFill>
              <a:ln w="19050">
                <a:solidFill>
                  <a:schemeClr val="tx1"/>
                </a:solidFill>
                <a:miter lim="800000"/>
                <a:headEnd/>
                <a:tailEnd/>
              </a:ln>
            </p:spPr>
            <p:txBody>
              <a:bodyPr wrap="none" lIns="72000" tIns="0" rIns="0" bIns="0"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4347" name="Text Box 9"/>
              <p:cNvSpPr txBox="1">
                <a:spLocks noChangeArrowheads="1"/>
              </p:cNvSpPr>
              <p:nvPr/>
            </p:nvSpPr>
            <p:spPr bwMode="auto">
              <a:xfrm>
                <a:off x="626" y="1845"/>
                <a:ext cx="309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000" b="1">
                    <a:ea typeface="黑体" panose="02010609060101010101" pitchFamily="49" charset="-122"/>
                  </a:rPr>
                  <a:t>需求获取方法</a:t>
                </a:r>
                <a:r>
                  <a:rPr lang="zh-CN" altLang="en-US" sz="2000"/>
                  <a:t> </a:t>
                </a:r>
              </a:p>
            </p:txBody>
          </p:sp>
          <p:sp>
            <p:nvSpPr>
              <p:cNvPr id="14348" name="Rectangle 10"/>
              <p:cNvSpPr>
                <a:spLocks noChangeArrowheads="1"/>
              </p:cNvSpPr>
              <p:nvPr/>
            </p:nvSpPr>
            <p:spPr bwMode="auto">
              <a:xfrm>
                <a:off x="385" y="1207"/>
                <a:ext cx="211" cy="164"/>
              </a:xfrm>
              <a:prstGeom prst="rect">
                <a:avLst/>
              </a:prstGeom>
              <a:solidFill>
                <a:srgbClr val="0000FF"/>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nchorCtr="1"/>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a:r>
                  <a:rPr lang="en-US" altLang="zh-CN" sz="1200" b="1">
                    <a:solidFill>
                      <a:schemeClr val="bg1"/>
                    </a:solidFill>
                    <a:latin typeface="Arial" panose="020B0604020202020204" pitchFamily="34" charset="0"/>
                  </a:rPr>
                  <a:t>5.1</a:t>
                </a:r>
                <a:endParaRPr lang="en-US" altLang="zh-CN" sz="1800" b="1">
                  <a:solidFill>
                    <a:srgbClr val="000000"/>
                  </a:solidFill>
                  <a:latin typeface="Arial" panose="020B0604020202020204" pitchFamily="34" charset="0"/>
                </a:endParaRPr>
              </a:p>
            </p:txBody>
          </p:sp>
          <p:sp>
            <p:nvSpPr>
              <p:cNvPr id="14349" name="Rectangle 11"/>
              <p:cNvSpPr>
                <a:spLocks noChangeArrowheads="1"/>
              </p:cNvSpPr>
              <p:nvPr/>
            </p:nvSpPr>
            <p:spPr bwMode="auto">
              <a:xfrm>
                <a:off x="385" y="1564"/>
                <a:ext cx="211" cy="164"/>
              </a:xfrm>
              <a:prstGeom prst="rect">
                <a:avLst/>
              </a:prstGeom>
              <a:solidFill>
                <a:schemeClr val="tx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nchorCtr="1"/>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a:r>
                  <a:rPr lang="en-US" altLang="zh-CN" sz="1200" b="1">
                    <a:solidFill>
                      <a:schemeClr val="bg1"/>
                    </a:solidFill>
                    <a:latin typeface="Arial" panose="020B0604020202020204" pitchFamily="34" charset="0"/>
                  </a:rPr>
                  <a:t>5.2</a:t>
                </a:r>
                <a:endParaRPr lang="en-US" altLang="zh-CN" sz="1800" b="1">
                  <a:solidFill>
                    <a:schemeClr val="bg1"/>
                  </a:solidFill>
                  <a:latin typeface="Arial" panose="020B0604020202020204" pitchFamily="34" charset="0"/>
                </a:endParaRPr>
              </a:p>
            </p:txBody>
          </p:sp>
          <p:sp>
            <p:nvSpPr>
              <p:cNvPr id="14350" name="Rectangle 12"/>
              <p:cNvSpPr>
                <a:spLocks noChangeArrowheads="1"/>
              </p:cNvSpPr>
              <p:nvPr/>
            </p:nvSpPr>
            <p:spPr bwMode="auto">
              <a:xfrm>
                <a:off x="385" y="1873"/>
                <a:ext cx="211" cy="164"/>
              </a:xfrm>
              <a:prstGeom prst="rect">
                <a:avLst/>
              </a:prstGeom>
              <a:solidFill>
                <a:schemeClr val="tx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nchorCtr="1"/>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a:r>
                  <a:rPr lang="en-US" altLang="zh-CN" sz="1200" b="1">
                    <a:solidFill>
                      <a:schemeClr val="bg1"/>
                    </a:solidFill>
                    <a:latin typeface="Arial" panose="020B0604020202020204" pitchFamily="34" charset="0"/>
                  </a:rPr>
                  <a:t>5.3</a:t>
                </a:r>
                <a:endParaRPr lang="en-US" altLang="zh-CN" sz="1800" b="1">
                  <a:solidFill>
                    <a:srgbClr val="000000"/>
                  </a:solidFill>
                  <a:latin typeface="Arial" panose="020B0604020202020204" pitchFamily="34" charset="0"/>
                </a:endParaRPr>
              </a:p>
            </p:txBody>
          </p:sp>
          <p:sp>
            <p:nvSpPr>
              <p:cNvPr id="14351" name="AutoShape 8"/>
              <p:cNvSpPr>
                <a:spLocks noChangeArrowheads="1"/>
              </p:cNvSpPr>
              <p:nvPr/>
            </p:nvSpPr>
            <p:spPr bwMode="auto">
              <a:xfrm>
                <a:off x="467" y="2115"/>
                <a:ext cx="3493" cy="263"/>
              </a:xfrm>
              <a:prstGeom prst="homePlate">
                <a:avLst>
                  <a:gd name="adj" fmla="val 32527"/>
                </a:avLst>
              </a:prstGeom>
              <a:solidFill>
                <a:schemeClr val="bg1">
                  <a:alpha val="0"/>
                </a:schemeClr>
              </a:solidFill>
              <a:ln w="19050">
                <a:solidFill>
                  <a:schemeClr val="tx1"/>
                </a:solidFill>
                <a:miter lim="800000"/>
                <a:headEnd/>
                <a:tailEnd/>
              </a:ln>
            </p:spPr>
            <p:txBody>
              <a:bodyPr wrap="none" lIns="72000" tIns="0" rIns="0" bIns="0"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4352" name="Text Box 9"/>
              <p:cNvSpPr txBox="1">
                <a:spLocks noChangeArrowheads="1"/>
              </p:cNvSpPr>
              <p:nvPr/>
            </p:nvSpPr>
            <p:spPr bwMode="auto">
              <a:xfrm>
                <a:off x="629" y="2160"/>
                <a:ext cx="309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000" b="1">
                    <a:ea typeface="黑体" panose="02010609060101010101" pitchFamily="49" charset="-122"/>
                  </a:rPr>
                  <a:t>需求分析建模方法</a:t>
                </a:r>
                <a:r>
                  <a:rPr lang="zh-CN" altLang="en-US" sz="2000"/>
                  <a:t> </a:t>
                </a:r>
              </a:p>
            </p:txBody>
          </p:sp>
          <p:sp>
            <p:nvSpPr>
              <p:cNvPr id="14353" name="Rectangle 12"/>
              <p:cNvSpPr>
                <a:spLocks noChangeArrowheads="1"/>
              </p:cNvSpPr>
              <p:nvPr/>
            </p:nvSpPr>
            <p:spPr bwMode="auto">
              <a:xfrm>
                <a:off x="388" y="2188"/>
                <a:ext cx="211" cy="164"/>
              </a:xfrm>
              <a:prstGeom prst="rect">
                <a:avLst/>
              </a:prstGeom>
              <a:solidFill>
                <a:schemeClr val="tx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nchorCtr="1"/>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a:r>
                  <a:rPr lang="en-US" altLang="zh-CN" sz="1200" b="1">
                    <a:solidFill>
                      <a:schemeClr val="bg1"/>
                    </a:solidFill>
                    <a:latin typeface="Arial" panose="020B0604020202020204" pitchFamily="34" charset="0"/>
                  </a:rPr>
                  <a:t>5.4</a:t>
                </a:r>
                <a:endParaRPr lang="en-US" altLang="zh-CN" sz="1800" b="1">
                  <a:solidFill>
                    <a:srgbClr val="000000"/>
                  </a:solidFill>
                  <a:latin typeface="Arial" panose="020B0604020202020204" pitchFamily="34" charset="0"/>
                </a:endParaRPr>
              </a:p>
            </p:txBody>
          </p:sp>
          <p:sp>
            <p:nvSpPr>
              <p:cNvPr id="14354" name="AutoShape 8"/>
              <p:cNvSpPr>
                <a:spLocks noChangeArrowheads="1"/>
              </p:cNvSpPr>
              <p:nvPr/>
            </p:nvSpPr>
            <p:spPr bwMode="auto">
              <a:xfrm>
                <a:off x="467" y="2430"/>
                <a:ext cx="3493" cy="263"/>
              </a:xfrm>
              <a:prstGeom prst="homePlate">
                <a:avLst>
                  <a:gd name="adj" fmla="val 32527"/>
                </a:avLst>
              </a:prstGeom>
              <a:solidFill>
                <a:schemeClr val="bg1">
                  <a:alpha val="0"/>
                </a:schemeClr>
              </a:solidFill>
              <a:ln w="19050">
                <a:solidFill>
                  <a:schemeClr val="tx1"/>
                </a:solidFill>
                <a:miter lim="800000"/>
                <a:headEnd/>
                <a:tailEnd/>
              </a:ln>
            </p:spPr>
            <p:txBody>
              <a:bodyPr wrap="none" lIns="72000" tIns="0" rIns="0" bIns="0"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4355" name="Text Box 9"/>
              <p:cNvSpPr txBox="1">
                <a:spLocks noChangeArrowheads="1"/>
              </p:cNvSpPr>
              <p:nvPr/>
            </p:nvSpPr>
            <p:spPr bwMode="auto">
              <a:xfrm>
                <a:off x="629" y="2475"/>
                <a:ext cx="309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000" b="1">
                    <a:ea typeface="黑体" panose="02010609060101010101" pitchFamily="49" charset="-122"/>
                  </a:rPr>
                  <a:t>需求管理工具</a:t>
                </a:r>
                <a:r>
                  <a:rPr lang="zh-CN" altLang="en-US" sz="2000"/>
                  <a:t> </a:t>
                </a:r>
              </a:p>
            </p:txBody>
          </p:sp>
          <p:sp>
            <p:nvSpPr>
              <p:cNvPr id="14356" name="Rectangle 12"/>
              <p:cNvSpPr>
                <a:spLocks noChangeArrowheads="1"/>
              </p:cNvSpPr>
              <p:nvPr/>
            </p:nvSpPr>
            <p:spPr bwMode="auto">
              <a:xfrm>
                <a:off x="388" y="2503"/>
                <a:ext cx="211" cy="164"/>
              </a:xfrm>
              <a:prstGeom prst="rect">
                <a:avLst/>
              </a:prstGeom>
              <a:solidFill>
                <a:schemeClr val="tx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nchorCtr="1"/>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a:r>
                  <a:rPr lang="en-US" altLang="zh-CN" sz="1200" b="1">
                    <a:solidFill>
                      <a:schemeClr val="bg1"/>
                    </a:solidFill>
                    <a:latin typeface="Arial" panose="020B0604020202020204" pitchFamily="34" charset="0"/>
                  </a:rPr>
                  <a:t>5.5</a:t>
                </a:r>
                <a:endParaRPr lang="en-US" altLang="zh-CN" sz="1800" b="1">
                  <a:solidFill>
                    <a:srgbClr val="000000"/>
                  </a:solidFill>
                  <a:latin typeface="Arial" panose="020B0604020202020204" pitchFamily="34" charset="0"/>
                </a:endParaRPr>
              </a:p>
            </p:txBody>
          </p:sp>
          <p:sp>
            <p:nvSpPr>
              <p:cNvPr id="14357" name="AutoShape 8"/>
              <p:cNvSpPr>
                <a:spLocks noChangeArrowheads="1"/>
              </p:cNvSpPr>
              <p:nvPr/>
            </p:nvSpPr>
            <p:spPr bwMode="auto">
              <a:xfrm>
                <a:off x="467" y="2745"/>
                <a:ext cx="3493" cy="263"/>
              </a:xfrm>
              <a:prstGeom prst="homePlate">
                <a:avLst>
                  <a:gd name="adj" fmla="val 32527"/>
                </a:avLst>
              </a:prstGeom>
              <a:solidFill>
                <a:schemeClr val="bg1">
                  <a:alpha val="0"/>
                </a:schemeClr>
              </a:solidFill>
              <a:ln w="19050">
                <a:solidFill>
                  <a:schemeClr val="tx1"/>
                </a:solidFill>
                <a:miter lim="800000"/>
                <a:headEnd/>
                <a:tailEnd/>
              </a:ln>
            </p:spPr>
            <p:txBody>
              <a:bodyPr wrap="none" lIns="72000" tIns="0" rIns="0" bIns="0"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4358" name="Text Box 9"/>
              <p:cNvSpPr txBox="1">
                <a:spLocks noChangeArrowheads="1"/>
              </p:cNvSpPr>
              <p:nvPr/>
            </p:nvSpPr>
            <p:spPr bwMode="auto">
              <a:xfrm>
                <a:off x="629" y="2790"/>
                <a:ext cx="309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000" b="1">
                    <a:ea typeface="黑体" panose="02010609060101010101" pitchFamily="49" charset="-122"/>
                  </a:rPr>
                  <a:t>案例分析</a:t>
                </a:r>
                <a:r>
                  <a:rPr lang="zh-CN" altLang="en-US" sz="2000"/>
                  <a:t> </a:t>
                </a:r>
              </a:p>
            </p:txBody>
          </p:sp>
          <p:sp>
            <p:nvSpPr>
              <p:cNvPr id="14359" name="Rectangle 12"/>
              <p:cNvSpPr>
                <a:spLocks noChangeArrowheads="1"/>
              </p:cNvSpPr>
              <p:nvPr/>
            </p:nvSpPr>
            <p:spPr bwMode="auto">
              <a:xfrm>
                <a:off x="388" y="2783"/>
                <a:ext cx="211" cy="164"/>
              </a:xfrm>
              <a:prstGeom prst="rect">
                <a:avLst/>
              </a:prstGeom>
              <a:solidFill>
                <a:schemeClr val="tx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nchorCtr="1"/>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a:r>
                  <a:rPr lang="en-US" altLang="zh-CN" sz="1200" b="1">
                    <a:solidFill>
                      <a:schemeClr val="bg1"/>
                    </a:solidFill>
                    <a:latin typeface="Arial" panose="020B0604020202020204" pitchFamily="34" charset="0"/>
                  </a:rPr>
                  <a:t>5.6</a:t>
                </a:r>
                <a:endParaRPr lang="en-US" altLang="zh-CN" sz="1800" b="1">
                  <a:solidFill>
                    <a:srgbClr val="000000"/>
                  </a:solidFill>
                  <a:latin typeface="Arial" panose="020B0604020202020204" pitchFamily="34" charset="0"/>
                </a:endParaRPr>
              </a:p>
            </p:txBody>
          </p:sp>
          <p:sp>
            <p:nvSpPr>
              <p:cNvPr id="14360" name="Text Box 9"/>
              <p:cNvSpPr txBox="1">
                <a:spLocks noChangeArrowheads="1"/>
              </p:cNvSpPr>
              <p:nvPr/>
            </p:nvSpPr>
            <p:spPr bwMode="auto">
              <a:xfrm>
                <a:off x="629" y="3105"/>
                <a:ext cx="309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000" b="1">
                    <a:ea typeface="黑体" panose="02010609060101010101" pitchFamily="49" charset="-122"/>
                  </a:rPr>
                  <a:t>本章小结</a:t>
                </a:r>
                <a:r>
                  <a:rPr lang="zh-CN" altLang="en-US" sz="2000"/>
                  <a:t> </a:t>
                </a:r>
              </a:p>
            </p:txBody>
          </p:sp>
          <p:sp>
            <p:nvSpPr>
              <p:cNvPr id="14361" name="Rectangle 12"/>
              <p:cNvSpPr>
                <a:spLocks noChangeArrowheads="1"/>
              </p:cNvSpPr>
              <p:nvPr/>
            </p:nvSpPr>
            <p:spPr bwMode="auto">
              <a:xfrm>
                <a:off x="388" y="3133"/>
                <a:ext cx="211" cy="164"/>
              </a:xfrm>
              <a:prstGeom prst="rect">
                <a:avLst/>
              </a:prstGeom>
              <a:solidFill>
                <a:schemeClr val="tx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nchorCtr="1"/>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a:r>
                  <a:rPr lang="en-US" altLang="zh-CN" sz="1200" b="1">
                    <a:solidFill>
                      <a:schemeClr val="bg1"/>
                    </a:solidFill>
                    <a:latin typeface="Arial" panose="020B0604020202020204" pitchFamily="34" charset="0"/>
                  </a:rPr>
                  <a:t>5.7</a:t>
                </a:r>
                <a:endParaRPr lang="en-US" altLang="zh-CN" sz="1800" b="1">
                  <a:solidFill>
                    <a:srgbClr val="000000"/>
                  </a:solidFill>
                  <a:latin typeface="Arial" panose="020B0604020202020204" pitchFamily="34" charset="0"/>
                </a:endParaRPr>
              </a:p>
            </p:txBody>
          </p:sp>
          <p:sp>
            <p:nvSpPr>
              <p:cNvPr id="14362" name="AutoShape 8"/>
              <p:cNvSpPr>
                <a:spLocks noChangeArrowheads="1"/>
              </p:cNvSpPr>
              <p:nvPr/>
            </p:nvSpPr>
            <p:spPr bwMode="auto">
              <a:xfrm>
                <a:off x="467" y="3375"/>
                <a:ext cx="3493" cy="270"/>
              </a:xfrm>
              <a:prstGeom prst="homePlate">
                <a:avLst>
                  <a:gd name="adj" fmla="val 32522"/>
                </a:avLst>
              </a:prstGeom>
              <a:solidFill>
                <a:schemeClr val="bg1">
                  <a:alpha val="0"/>
                </a:schemeClr>
              </a:solidFill>
              <a:ln w="19050">
                <a:solidFill>
                  <a:schemeClr val="tx1"/>
                </a:solidFill>
                <a:miter lim="800000"/>
                <a:headEnd/>
                <a:tailEnd/>
              </a:ln>
            </p:spPr>
            <p:txBody>
              <a:bodyPr wrap="none" lIns="72000" tIns="0" rIns="0" bIns="0" anchor="ct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4363" name="Text Box 9"/>
              <p:cNvSpPr txBox="1">
                <a:spLocks noChangeArrowheads="1"/>
              </p:cNvSpPr>
              <p:nvPr/>
            </p:nvSpPr>
            <p:spPr bwMode="auto">
              <a:xfrm>
                <a:off x="629" y="3420"/>
                <a:ext cx="3099" cy="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r>
                  <a:rPr lang="zh-CN" altLang="en-US" sz="2000" b="1">
                    <a:ea typeface="黑体" panose="02010609060101010101" pitchFamily="49" charset="-122"/>
                  </a:rPr>
                  <a:t>复习思考题</a:t>
                </a:r>
                <a:r>
                  <a:rPr lang="zh-CN" altLang="en-US" sz="2000"/>
                  <a:t> </a:t>
                </a:r>
              </a:p>
            </p:txBody>
          </p:sp>
          <p:sp>
            <p:nvSpPr>
              <p:cNvPr id="14364" name="Rectangle 12"/>
              <p:cNvSpPr>
                <a:spLocks noChangeArrowheads="1"/>
              </p:cNvSpPr>
              <p:nvPr/>
            </p:nvSpPr>
            <p:spPr bwMode="auto">
              <a:xfrm>
                <a:off x="388" y="3448"/>
                <a:ext cx="211" cy="164"/>
              </a:xfrm>
              <a:prstGeom prst="rect">
                <a:avLst/>
              </a:prstGeom>
              <a:solidFill>
                <a:schemeClr val="tx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nchorCtr="1"/>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a:r>
                  <a:rPr lang="en-US" altLang="zh-CN" sz="1200" b="1">
                    <a:solidFill>
                      <a:schemeClr val="bg1"/>
                    </a:solidFill>
                    <a:latin typeface="Arial" panose="020B0604020202020204" pitchFamily="34" charset="0"/>
                  </a:rPr>
                  <a:t>5.8</a:t>
                </a:r>
                <a:endParaRPr lang="en-US" altLang="zh-CN" sz="1800" b="1">
                  <a:solidFill>
                    <a:srgbClr val="000000"/>
                  </a:solidFill>
                  <a:latin typeface="Arial" panose="020B0604020202020204" pitchFamily="34" charset="0"/>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213"/>
    </mc:Choice>
    <mc:Fallback>
      <p:transition spd="slow" advTm="6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177800" y="1054100"/>
            <a:ext cx="8788400" cy="717550"/>
          </a:xfrm>
          <a:noFill/>
        </p:spPr>
        <p:txBody>
          <a:bodyPr/>
          <a:lstStyle/>
          <a:p>
            <a:pPr eaLnBrk="1" hangingPunct="1"/>
            <a:r>
              <a:rPr lang="en-US" altLang="zh-CN" smtClean="0"/>
              <a:t>5.1 </a:t>
            </a:r>
            <a:r>
              <a:rPr lang="zh-CN" altLang="en-US" smtClean="0"/>
              <a:t>软件项目需求管理概述</a:t>
            </a:r>
          </a:p>
        </p:txBody>
      </p:sp>
      <p:sp>
        <p:nvSpPr>
          <p:cNvPr id="15363" name="Rectangle 2"/>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graphicFrame>
        <p:nvGraphicFramePr>
          <p:cNvPr id="15364" name="Object 1"/>
          <p:cNvGraphicFramePr>
            <a:graphicFrameLocks noChangeAspect="1"/>
          </p:cNvGraphicFramePr>
          <p:nvPr/>
        </p:nvGraphicFramePr>
        <p:xfrm>
          <a:off x="2484438" y="2714625"/>
          <a:ext cx="4683125" cy="3857625"/>
        </p:xfrm>
        <a:graphic>
          <a:graphicData uri="http://schemas.openxmlformats.org/presentationml/2006/ole">
            <mc:AlternateContent xmlns:mc="http://schemas.openxmlformats.org/markup-compatibility/2006">
              <mc:Choice xmlns:v="urn:schemas-microsoft-com:vml" Requires="v">
                <p:oleObj spid="_x0000_s15372" r:id="rId5" imgW="6554724" imgH="5734507" progId="Visio.Drawing.11">
                  <p:embed/>
                </p:oleObj>
              </mc:Choice>
              <mc:Fallback>
                <p:oleObj r:id="rId5" imgW="6554724" imgH="5734507" progId="Visio.Drawing.11">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84438" y="2714625"/>
                        <a:ext cx="4683125" cy="385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5365" name="TextBox 6"/>
          <p:cNvSpPr txBox="1">
            <a:spLocks noChangeArrowheads="1"/>
          </p:cNvSpPr>
          <p:nvPr/>
        </p:nvSpPr>
        <p:spPr bwMode="auto">
          <a:xfrm>
            <a:off x="900113" y="1989138"/>
            <a:ext cx="39290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b="1">
                <a:solidFill>
                  <a:schemeClr val="accent1"/>
                </a:solidFill>
              </a:rPr>
              <a:t>影响软件项目成败的因素</a:t>
            </a:r>
          </a:p>
        </p:txBody>
      </p:sp>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444"/>
    </mc:Choice>
    <mc:Fallback>
      <p:transition spd="slow" advTm="504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86" name="TextBox 4"/>
          <p:cNvSpPr txBox="1">
            <a:spLocks noChangeArrowheads="1"/>
          </p:cNvSpPr>
          <p:nvPr/>
        </p:nvSpPr>
        <p:spPr bwMode="auto">
          <a:xfrm>
            <a:off x="642938" y="2430463"/>
            <a:ext cx="8072437" cy="247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457200"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lnSpc>
                <a:spcPct val="130000"/>
              </a:lnSpc>
              <a:buClr>
                <a:schemeClr val="accent2"/>
              </a:buClr>
              <a:buSzPct val="70000"/>
              <a:buFont typeface="Wingdings" panose="05000000000000000000" pitchFamily="2" charset="2"/>
              <a:buChar char="n"/>
            </a:pPr>
            <a:r>
              <a:rPr lang="zh-CN" altLang="en-US" sz="2000" b="1">
                <a:solidFill>
                  <a:schemeClr val="accent2"/>
                </a:solidFill>
                <a:ea typeface="黑体" panose="02010609060101010101" pitchFamily="49" charset="-122"/>
              </a:rPr>
              <a:t>软件开发的目标</a:t>
            </a:r>
            <a:r>
              <a:rPr lang="en-US" altLang="zh-CN" sz="2000" b="1">
                <a:solidFill>
                  <a:schemeClr val="accent2"/>
                </a:solidFill>
                <a:ea typeface="黑体" panose="02010609060101010101" pitchFamily="49" charset="-122"/>
              </a:rPr>
              <a:t>——</a:t>
            </a:r>
            <a:r>
              <a:rPr lang="zh-CN" altLang="en-US" sz="2000" b="1"/>
              <a:t>按时按预算开发出满足用户真实需要的软件。</a:t>
            </a:r>
            <a:endParaRPr lang="en-US" altLang="zh-CN" sz="2000" b="1"/>
          </a:p>
          <a:p>
            <a:pPr eaLnBrk="1" hangingPunct="1">
              <a:lnSpc>
                <a:spcPct val="130000"/>
              </a:lnSpc>
              <a:buClr>
                <a:schemeClr val="accent2"/>
              </a:buClr>
              <a:buSzPct val="85000"/>
            </a:pPr>
            <a:endParaRPr lang="en-US" altLang="zh-CN" sz="2000" b="1"/>
          </a:p>
          <a:p>
            <a:pPr eaLnBrk="1" hangingPunct="1">
              <a:lnSpc>
                <a:spcPct val="130000"/>
              </a:lnSpc>
              <a:buClr>
                <a:schemeClr val="accent2"/>
              </a:buClr>
              <a:buSzPct val="70000"/>
              <a:buFont typeface="Wingdings" panose="05000000000000000000" pitchFamily="2" charset="2"/>
              <a:buChar char="n"/>
            </a:pPr>
            <a:r>
              <a:rPr lang="zh-CN" altLang="en-US" sz="2000" b="1">
                <a:solidFill>
                  <a:schemeClr val="accent2"/>
                </a:solidFill>
                <a:ea typeface="黑体" panose="02010609060101010101" pitchFamily="49" charset="-122"/>
              </a:rPr>
              <a:t>需求</a:t>
            </a:r>
            <a:r>
              <a:rPr lang="en-US" altLang="zh-CN" sz="2000" b="1">
                <a:solidFill>
                  <a:schemeClr val="accent2"/>
                </a:solidFill>
                <a:ea typeface="黑体" panose="02010609060101010101" pitchFamily="49" charset="-122"/>
              </a:rPr>
              <a:t>—— </a:t>
            </a:r>
            <a:r>
              <a:rPr lang="zh-CN" altLang="en-US" sz="2000" b="1"/>
              <a:t>一个软件项目的开始阶段。在软件工程中，需求分析阶段是 包括客户、用户、业务或需求分析员、开发人员、测试人员、用户文档编写者、项目管理者和客户管理者在内的所有的风险承担者都需要参与的阶段。</a:t>
            </a:r>
          </a:p>
        </p:txBody>
      </p:sp>
      <p:sp>
        <p:nvSpPr>
          <p:cNvPr id="16387" name="Rectangle 2"/>
          <p:cNvSpPr>
            <a:spLocks noGrp="1" noChangeArrowheads="1"/>
          </p:cNvSpPr>
          <p:nvPr>
            <p:ph type="title"/>
          </p:nvPr>
        </p:nvSpPr>
        <p:spPr>
          <a:xfrm>
            <a:off x="177800" y="1054100"/>
            <a:ext cx="8788400" cy="717550"/>
          </a:xfrm>
          <a:noFill/>
        </p:spPr>
        <p:txBody>
          <a:bodyPr/>
          <a:lstStyle/>
          <a:p>
            <a:pPr eaLnBrk="1" hangingPunct="1"/>
            <a:r>
              <a:rPr lang="zh-CN" altLang="en-US" smtClean="0"/>
              <a:t>软件项目需求管理概述</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9442"/>
    </mc:Choice>
    <mc:Fallback>
      <p:transition spd="slow" advTm="199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10" name="Text Box 3"/>
          <p:cNvSpPr txBox="1">
            <a:spLocks noChangeArrowheads="1"/>
          </p:cNvSpPr>
          <p:nvPr/>
        </p:nvSpPr>
        <p:spPr bwMode="auto">
          <a:xfrm>
            <a:off x="1004888" y="1916113"/>
            <a:ext cx="7496175" cy="4748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lIns="91428" tIns="45714" rIns="91428" bIns="45714">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buClr>
                <a:schemeClr val="accent2"/>
              </a:buClr>
              <a:buSzPct val="70000"/>
              <a:buFont typeface="Wingdings" panose="05000000000000000000" pitchFamily="2" charset="2"/>
              <a:buChar char="n"/>
            </a:pPr>
            <a:r>
              <a:rPr kumimoji="0" lang="zh-CN" altLang="en-US" b="1">
                <a:latin typeface="Arial" panose="020B0604020202020204" pitchFamily="34" charset="0"/>
              </a:rPr>
              <a:t> </a:t>
            </a:r>
            <a:r>
              <a:rPr kumimoji="0" lang="zh-CN" altLang="en-US" b="1">
                <a:solidFill>
                  <a:schemeClr val="accent2"/>
                </a:solidFill>
                <a:latin typeface="Arial" panose="020B0604020202020204" pitchFamily="34" charset="0"/>
                <a:ea typeface="黑体" panose="02010609060101010101" pitchFamily="49" charset="-122"/>
              </a:rPr>
              <a:t>需求定义</a:t>
            </a:r>
            <a:endParaRPr kumimoji="0" lang="en-US" altLang="zh-CN" b="1">
              <a:solidFill>
                <a:schemeClr val="accent2"/>
              </a:solidFill>
              <a:latin typeface="Arial" panose="020B0604020202020204" pitchFamily="34" charset="0"/>
              <a:ea typeface="黑体" panose="02010609060101010101" pitchFamily="49" charset="-122"/>
            </a:endParaRPr>
          </a:p>
          <a:p>
            <a:pPr>
              <a:lnSpc>
                <a:spcPct val="110000"/>
              </a:lnSpc>
              <a:spcBef>
                <a:spcPts val="1200"/>
              </a:spcBef>
              <a:buClr>
                <a:schemeClr val="accent2"/>
              </a:buClr>
              <a:buSzPct val="70000"/>
              <a:buFont typeface="Wingdings" panose="05000000000000000000" pitchFamily="2" charset="2"/>
              <a:buChar char="l"/>
            </a:pPr>
            <a:r>
              <a:rPr lang="en-US" altLang="zh-CN" sz="2000"/>
              <a:t> </a:t>
            </a:r>
            <a:r>
              <a:rPr lang="en-US" altLang="zh-CN" sz="2000" b="1"/>
              <a:t>IEEE</a:t>
            </a:r>
            <a:r>
              <a:rPr lang="zh-CN" altLang="en-US" sz="2000" b="1"/>
              <a:t>软件工程标准词汇表</a:t>
            </a:r>
            <a:r>
              <a:rPr lang="en-US" altLang="zh-CN" sz="2000" b="1"/>
              <a:t>(1997</a:t>
            </a:r>
            <a:r>
              <a:rPr lang="zh-CN" altLang="en-US" sz="2000" b="1"/>
              <a:t>年</a:t>
            </a:r>
            <a:r>
              <a:rPr lang="en-US" altLang="zh-CN" sz="2000" b="1"/>
              <a:t>)</a:t>
            </a:r>
            <a:r>
              <a:rPr lang="zh-CN" altLang="en-US" sz="2000" b="1"/>
              <a:t>中将需求定义为：</a:t>
            </a:r>
          </a:p>
          <a:p>
            <a:pPr lvl="1" eaLnBrk="1" hangingPunct="1">
              <a:lnSpc>
                <a:spcPct val="110000"/>
              </a:lnSpc>
              <a:buClr>
                <a:schemeClr val="accent2"/>
              </a:buClr>
              <a:buSzPct val="60000"/>
              <a:buFont typeface="Times New Roman" panose="02020603050405020304" pitchFamily="18" charset="0"/>
              <a:buChar char="─"/>
            </a:pPr>
            <a:r>
              <a:rPr lang="zh-CN" altLang="en-US" sz="2000" b="1"/>
              <a:t>用户解决问题或达到目标所需的条件或权能</a:t>
            </a:r>
            <a:r>
              <a:rPr lang="en-US" altLang="zh-CN" sz="2000" b="1"/>
              <a:t>(Capability)</a:t>
            </a:r>
            <a:r>
              <a:rPr lang="zh-CN" altLang="en-US" sz="2000" b="1"/>
              <a:t>；</a:t>
            </a:r>
          </a:p>
          <a:p>
            <a:pPr lvl="1" eaLnBrk="1" hangingPunct="1">
              <a:lnSpc>
                <a:spcPct val="110000"/>
              </a:lnSpc>
              <a:buClr>
                <a:schemeClr val="accent2"/>
              </a:buClr>
              <a:buSzPct val="60000"/>
              <a:buFont typeface="Times New Roman" panose="02020603050405020304" pitchFamily="18" charset="0"/>
              <a:buChar char="─"/>
            </a:pPr>
            <a:r>
              <a:rPr lang="zh-CN" altLang="en-US" sz="2000" b="1"/>
              <a:t>系统或系统部件要满足合同、标准、规范或其它正式规定文档所需具有的条件或权能；</a:t>
            </a:r>
          </a:p>
          <a:p>
            <a:pPr lvl="1" eaLnBrk="1" hangingPunct="1">
              <a:lnSpc>
                <a:spcPct val="110000"/>
              </a:lnSpc>
              <a:buClr>
                <a:schemeClr val="accent2"/>
              </a:buClr>
              <a:buSzPct val="60000"/>
              <a:buFont typeface="Times New Roman" panose="02020603050405020304" pitchFamily="18" charset="0"/>
              <a:buChar char="─"/>
            </a:pPr>
            <a:r>
              <a:rPr lang="zh-CN" altLang="en-US" sz="2000" b="1"/>
              <a:t>一种反映上面</a:t>
            </a:r>
            <a:r>
              <a:rPr lang="en-US" altLang="zh-CN" sz="2000" b="1"/>
              <a:t>(1)</a:t>
            </a:r>
            <a:r>
              <a:rPr lang="zh-CN" altLang="en-US" sz="2000" b="1"/>
              <a:t>或</a:t>
            </a:r>
            <a:r>
              <a:rPr lang="en-US" altLang="zh-CN" sz="2000" b="1"/>
              <a:t>(2)</a:t>
            </a:r>
            <a:r>
              <a:rPr lang="zh-CN" altLang="en-US" sz="2000" b="1"/>
              <a:t>所描述的条件或权能的文档说明。</a:t>
            </a:r>
            <a:endParaRPr lang="en-US" altLang="zh-CN" sz="2000" b="1"/>
          </a:p>
          <a:p>
            <a:pPr eaLnBrk="1" hangingPunct="1">
              <a:lnSpc>
                <a:spcPct val="110000"/>
              </a:lnSpc>
            </a:pPr>
            <a:endParaRPr lang="en-US" altLang="zh-CN" sz="1800" b="1"/>
          </a:p>
          <a:p>
            <a:pPr>
              <a:lnSpc>
                <a:spcPct val="110000"/>
              </a:lnSpc>
              <a:spcBef>
                <a:spcPts val="1200"/>
              </a:spcBef>
              <a:buClr>
                <a:schemeClr val="accent2"/>
              </a:buClr>
              <a:buSzPct val="70000"/>
              <a:buFont typeface="Wingdings" panose="05000000000000000000" pitchFamily="2" charset="2"/>
              <a:buChar char="l"/>
            </a:pPr>
            <a:r>
              <a:rPr lang="zh-CN" altLang="en-US" sz="2000" b="1"/>
              <a:t> 软件需求包括以下几个层次：</a:t>
            </a:r>
            <a:endParaRPr lang="en-US" altLang="zh-CN" sz="2000" b="1"/>
          </a:p>
          <a:p>
            <a:pPr lvl="1" eaLnBrk="1" hangingPunct="1">
              <a:lnSpc>
                <a:spcPct val="110000"/>
              </a:lnSpc>
              <a:buClr>
                <a:schemeClr val="accent2"/>
              </a:buClr>
              <a:buFont typeface="黑体" panose="02010609060101010101" pitchFamily="49" charset="-122"/>
              <a:buChar char="-"/>
            </a:pPr>
            <a:r>
              <a:rPr lang="zh-CN" altLang="en-US" sz="2000" b="1"/>
              <a:t>业务需求（</a:t>
            </a:r>
            <a:r>
              <a:rPr lang="en-US" altLang="zh-CN" sz="2000" b="1"/>
              <a:t>business requirement</a:t>
            </a:r>
            <a:r>
              <a:rPr lang="zh-CN" altLang="en-US" sz="2000" b="1"/>
              <a:t>）</a:t>
            </a:r>
            <a:endParaRPr lang="en-US" altLang="zh-CN" sz="2000" b="1"/>
          </a:p>
          <a:p>
            <a:pPr lvl="1" eaLnBrk="1" hangingPunct="1">
              <a:lnSpc>
                <a:spcPct val="110000"/>
              </a:lnSpc>
              <a:buClr>
                <a:schemeClr val="accent2"/>
              </a:buClr>
              <a:buFont typeface="黑体" panose="02010609060101010101" pitchFamily="49" charset="-122"/>
              <a:buChar char="-"/>
            </a:pPr>
            <a:r>
              <a:rPr lang="zh-CN" altLang="en-US" sz="2000" b="1"/>
              <a:t>用户需求（</a:t>
            </a:r>
            <a:r>
              <a:rPr lang="en-US" altLang="zh-CN" sz="2000" b="1"/>
              <a:t>user requirement</a:t>
            </a:r>
            <a:r>
              <a:rPr lang="zh-CN" altLang="en-US" sz="2000" b="1"/>
              <a:t>）</a:t>
            </a:r>
            <a:endParaRPr lang="en-US" altLang="zh-CN" sz="2000" b="1"/>
          </a:p>
          <a:p>
            <a:pPr lvl="1" eaLnBrk="1" hangingPunct="1">
              <a:lnSpc>
                <a:spcPct val="110000"/>
              </a:lnSpc>
              <a:buClr>
                <a:schemeClr val="accent2"/>
              </a:buClr>
              <a:buFont typeface="黑体" panose="02010609060101010101" pitchFamily="49" charset="-122"/>
              <a:buChar char="-"/>
            </a:pPr>
            <a:r>
              <a:rPr lang="zh-CN" altLang="en-US" sz="2000" b="1"/>
              <a:t>功能需求（</a:t>
            </a:r>
            <a:r>
              <a:rPr lang="en-US" altLang="zh-CN" sz="2000" b="1"/>
              <a:t>functional requirement</a:t>
            </a:r>
            <a:r>
              <a:rPr lang="zh-CN" altLang="en-US" sz="2000" b="1"/>
              <a:t>）</a:t>
            </a:r>
          </a:p>
          <a:p>
            <a:pPr lvl="1" eaLnBrk="1" hangingPunct="1">
              <a:lnSpc>
                <a:spcPct val="110000"/>
              </a:lnSpc>
              <a:buClr>
                <a:schemeClr val="accent2"/>
              </a:buClr>
              <a:buFont typeface="黑体" panose="02010609060101010101" pitchFamily="49" charset="-122"/>
              <a:buChar char="-"/>
            </a:pPr>
            <a:r>
              <a:rPr lang="zh-CN" altLang="en-US" sz="2000" b="1"/>
              <a:t>同时也包括非功能需求、软件需求规格说明（</a:t>
            </a:r>
            <a:r>
              <a:rPr lang="en-US" altLang="zh-CN" sz="2000" b="1"/>
              <a:t>software requirements specification</a:t>
            </a:r>
            <a:r>
              <a:rPr lang="zh-CN" altLang="en-US" sz="2000" b="1"/>
              <a:t>，</a:t>
            </a:r>
            <a:r>
              <a:rPr lang="en-US" altLang="zh-CN" sz="2000" b="1"/>
              <a:t>SRS</a:t>
            </a:r>
            <a:r>
              <a:rPr lang="zh-CN" altLang="en-US" sz="2000" b="1"/>
              <a:t>）等。</a:t>
            </a:r>
          </a:p>
        </p:txBody>
      </p:sp>
      <p:sp>
        <p:nvSpPr>
          <p:cNvPr id="17411" name="Rectangle 2"/>
          <p:cNvSpPr>
            <a:spLocks noGrp="1" noChangeArrowheads="1"/>
          </p:cNvSpPr>
          <p:nvPr>
            <p:ph type="title"/>
          </p:nvPr>
        </p:nvSpPr>
        <p:spPr>
          <a:xfrm>
            <a:off x="177800" y="1054100"/>
            <a:ext cx="8788400" cy="717550"/>
          </a:xfrm>
          <a:noFill/>
        </p:spPr>
        <p:txBody>
          <a:bodyPr/>
          <a:lstStyle/>
          <a:p>
            <a:pPr eaLnBrk="1" hangingPunct="1"/>
            <a:r>
              <a:rPr lang="zh-CN" altLang="en-US" smtClean="0"/>
              <a:t>软件项目需求管理概述</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40127"/>
    </mc:Choice>
    <mc:Fallback>
      <p:transition spd="slow" advTm="3401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4" name="Rectangle 2"/>
          <p:cNvSpPr>
            <a:spLocks noChangeArrowheads="1"/>
          </p:cNvSpPr>
          <p:nvPr/>
        </p:nvSpPr>
        <p:spPr bwMode="auto">
          <a:xfrm>
            <a:off x="0" y="0"/>
            <a:ext cx="914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endParaRPr lang="zh-CN" altLang="en-US"/>
          </a:p>
        </p:txBody>
      </p:sp>
      <p:graphicFrame>
        <p:nvGraphicFramePr>
          <p:cNvPr id="18435" name="Object 1"/>
          <p:cNvGraphicFramePr>
            <a:graphicFrameLocks noChangeAspect="1"/>
          </p:cNvGraphicFramePr>
          <p:nvPr/>
        </p:nvGraphicFramePr>
        <p:xfrm>
          <a:off x="1981200" y="2687638"/>
          <a:ext cx="5543550" cy="4197350"/>
        </p:xfrm>
        <a:graphic>
          <a:graphicData uri="http://schemas.openxmlformats.org/presentationml/2006/ole">
            <mc:AlternateContent xmlns:mc="http://schemas.openxmlformats.org/markup-compatibility/2006">
              <mc:Choice xmlns:v="urn:schemas-microsoft-com:vml" Requires="v">
                <p:oleObj spid="_x0000_s18444" r:id="rId5" imgW="11266627" imgH="8494776" progId="Visio.Drawing.11">
                  <p:embed/>
                </p:oleObj>
              </mc:Choice>
              <mc:Fallback>
                <p:oleObj r:id="rId5" imgW="11266627" imgH="8494776" progId="Visio.Drawing.11">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81200" y="2687638"/>
                        <a:ext cx="5543550" cy="419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8436" name="Rectangle 2"/>
          <p:cNvSpPr>
            <a:spLocks noGrp="1" noChangeArrowheads="1"/>
          </p:cNvSpPr>
          <p:nvPr>
            <p:ph type="title"/>
          </p:nvPr>
        </p:nvSpPr>
        <p:spPr>
          <a:xfrm>
            <a:off x="177800" y="1054100"/>
            <a:ext cx="8788400" cy="717550"/>
          </a:xfrm>
          <a:noFill/>
        </p:spPr>
        <p:txBody>
          <a:bodyPr/>
          <a:lstStyle/>
          <a:p>
            <a:pPr eaLnBrk="1" hangingPunct="1"/>
            <a:r>
              <a:rPr lang="zh-CN" altLang="en-US" smtClean="0"/>
              <a:t>软件项目需求管理概述</a:t>
            </a:r>
          </a:p>
        </p:txBody>
      </p:sp>
      <p:sp>
        <p:nvSpPr>
          <p:cNvPr id="18437" name="TextBox 5"/>
          <p:cNvSpPr txBox="1">
            <a:spLocks noChangeArrowheads="1"/>
          </p:cNvSpPr>
          <p:nvPr/>
        </p:nvSpPr>
        <p:spPr bwMode="auto">
          <a:xfrm>
            <a:off x="1042988" y="1963738"/>
            <a:ext cx="35544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r>
              <a:rPr lang="zh-CN" altLang="en-US" b="1">
                <a:solidFill>
                  <a:schemeClr val="accent1"/>
                </a:solidFill>
              </a:rPr>
              <a:t>软件需求各组成部分关系</a:t>
            </a:r>
          </a:p>
        </p:txBody>
      </p:sp>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4115"/>
    </mc:Choice>
    <mc:Fallback>
      <p:transition spd="slow" advTm="641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458" name="Text Box 3"/>
          <p:cNvSpPr txBox="1">
            <a:spLocks noChangeArrowheads="1"/>
          </p:cNvSpPr>
          <p:nvPr/>
        </p:nvSpPr>
        <p:spPr bwMode="auto">
          <a:xfrm>
            <a:off x="1004888" y="1966913"/>
            <a:ext cx="7670800" cy="491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lIns="91428" tIns="45714" rIns="91428" bIns="45714">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spcBef>
                <a:spcPct val="20000"/>
              </a:spcBef>
              <a:buClr>
                <a:schemeClr val="accent2"/>
              </a:buClr>
              <a:buSzPct val="70000"/>
              <a:buFont typeface="Wingdings" panose="05000000000000000000" pitchFamily="2" charset="2"/>
              <a:buChar char="n"/>
            </a:pPr>
            <a:r>
              <a:rPr kumimoji="0" lang="zh-CN" altLang="en-US" b="1">
                <a:latin typeface="Arial" panose="020B0604020202020204" pitchFamily="34" charset="0"/>
              </a:rPr>
              <a:t> </a:t>
            </a:r>
            <a:r>
              <a:rPr kumimoji="0" lang="zh-CN" altLang="en-US" b="1">
                <a:solidFill>
                  <a:schemeClr val="accent2"/>
                </a:solidFill>
                <a:latin typeface="Arial" panose="020B0604020202020204" pitchFamily="34" charset="0"/>
                <a:ea typeface="黑体" panose="02010609060101010101" pitchFamily="49" charset="-122"/>
              </a:rPr>
              <a:t>需求类型</a:t>
            </a:r>
          </a:p>
          <a:p>
            <a:pPr>
              <a:spcBef>
                <a:spcPct val="20000"/>
              </a:spcBef>
              <a:buClr>
                <a:schemeClr val="accent2"/>
              </a:buClr>
              <a:buFont typeface="Wingdings" panose="05000000000000000000" pitchFamily="2" charset="2"/>
              <a:buNone/>
            </a:pPr>
            <a:r>
              <a:rPr lang="zh-CN" altLang="en-US" sz="2000"/>
              <a:t>        </a:t>
            </a:r>
            <a:r>
              <a:rPr lang="zh-CN" altLang="en-US" sz="1900" b="1"/>
              <a:t>在</a:t>
            </a:r>
            <a:r>
              <a:rPr lang="en-US" altLang="zh-CN" sz="1900" b="1"/>
              <a:t>UP</a:t>
            </a:r>
            <a:r>
              <a:rPr lang="zh-CN" altLang="en-US" sz="1900" b="1"/>
              <a:t>（统一过程）中，软件需求是根据</a:t>
            </a:r>
            <a:r>
              <a:rPr lang="en-US" altLang="zh-CN" sz="1900" b="1"/>
              <a:t>FURPS+</a:t>
            </a:r>
            <a:r>
              <a:rPr lang="zh-CN" altLang="en-US" sz="1900" b="1"/>
              <a:t>模型来分类的，其中</a:t>
            </a:r>
            <a:r>
              <a:rPr lang="en-US" altLang="zh-CN" sz="1900" b="1"/>
              <a:t>FURPS</a:t>
            </a:r>
            <a:r>
              <a:rPr lang="zh-CN" altLang="en-US" sz="1900" b="1"/>
              <a:t>的含义如下：</a:t>
            </a:r>
          </a:p>
          <a:p>
            <a:pPr lvl="1" eaLnBrk="1" hangingPunct="1">
              <a:spcBef>
                <a:spcPct val="20000"/>
              </a:spcBef>
              <a:buClr>
                <a:schemeClr val="accent2"/>
              </a:buClr>
              <a:buFont typeface="黑体" panose="02010609060101010101" pitchFamily="49" charset="-122"/>
              <a:buChar char="-"/>
            </a:pPr>
            <a:r>
              <a:rPr lang="en-US" altLang="zh-CN" sz="1900" b="1"/>
              <a:t>Functional</a:t>
            </a:r>
            <a:r>
              <a:rPr lang="zh-CN" altLang="en-US" sz="1900" b="1"/>
              <a:t>（功能性）</a:t>
            </a:r>
          </a:p>
          <a:p>
            <a:pPr lvl="1" eaLnBrk="1" hangingPunct="1">
              <a:spcBef>
                <a:spcPct val="20000"/>
              </a:spcBef>
              <a:buClr>
                <a:schemeClr val="accent2"/>
              </a:buClr>
              <a:buFont typeface="黑体" panose="02010609060101010101" pitchFamily="49" charset="-122"/>
              <a:buChar char="-"/>
            </a:pPr>
            <a:r>
              <a:rPr lang="en-US" altLang="zh-CN" sz="1900" b="1"/>
              <a:t>Usability</a:t>
            </a:r>
            <a:r>
              <a:rPr lang="zh-CN" altLang="en-US" sz="1900" b="1"/>
              <a:t>（可用性）</a:t>
            </a:r>
          </a:p>
          <a:p>
            <a:pPr lvl="1" eaLnBrk="1" hangingPunct="1">
              <a:spcBef>
                <a:spcPct val="20000"/>
              </a:spcBef>
              <a:buClr>
                <a:schemeClr val="accent2"/>
              </a:buClr>
              <a:buFont typeface="黑体" panose="02010609060101010101" pitchFamily="49" charset="-122"/>
              <a:buChar char="-"/>
            </a:pPr>
            <a:r>
              <a:rPr lang="en-US" altLang="zh-CN" sz="1900" b="1"/>
              <a:t>Reliability</a:t>
            </a:r>
            <a:r>
              <a:rPr lang="zh-CN" altLang="en-US" sz="1900" b="1"/>
              <a:t>（可靠性）</a:t>
            </a:r>
          </a:p>
          <a:p>
            <a:pPr lvl="1" eaLnBrk="1" hangingPunct="1">
              <a:spcBef>
                <a:spcPct val="20000"/>
              </a:spcBef>
              <a:buClr>
                <a:schemeClr val="accent2"/>
              </a:buClr>
              <a:buFont typeface="黑体" panose="02010609060101010101" pitchFamily="49" charset="-122"/>
              <a:buChar char="-"/>
            </a:pPr>
            <a:r>
              <a:rPr lang="en-US" altLang="zh-CN" sz="1900" b="1"/>
              <a:t>Performance</a:t>
            </a:r>
            <a:r>
              <a:rPr lang="zh-CN" altLang="en-US" sz="1900" b="1"/>
              <a:t>（性能）</a:t>
            </a:r>
          </a:p>
          <a:p>
            <a:pPr lvl="1" eaLnBrk="1" hangingPunct="1">
              <a:spcBef>
                <a:spcPct val="20000"/>
              </a:spcBef>
              <a:buClr>
                <a:schemeClr val="accent2"/>
              </a:buClr>
              <a:buFont typeface="黑体" panose="02010609060101010101" pitchFamily="49" charset="-122"/>
              <a:buChar char="-"/>
            </a:pPr>
            <a:r>
              <a:rPr lang="en-US" altLang="zh-CN" sz="1900" b="1"/>
              <a:t>Supportability</a:t>
            </a:r>
            <a:r>
              <a:rPr lang="zh-CN" altLang="en-US" sz="1900" b="1"/>
              <a:t>（可支持性）</a:t>
            </a:r>
          </a:p>
          <a:p>
            <a:pPr lvl="1" eaLnBrk="1" hangingPunct="1">
              <a:spcBef>
                <a:spcPct val="20000"/>
              </a:spcBef>
              <a:buClr>
                <a:schemeClr val="accent2"/>
              </a:buClr>
              <a:buFont typeface="黑体" panose="02010609060101010101" pitchFamily="49" charset="-122"/>
              <a:buChar char="-"/>
            </a:pPr>
            <a:r>
              <a:rPr lang="en-US" altLang="zh-CN" sz="1900" b="1"/>
              <a:t>“+”</a:t>
            </a:r>
            <a:r>
              <a:rPr lang="zh-CN" altLang="en-US" sz="1900" b="1"/>
              <a:t>是指一些辅助性的和次要的因素：</a:t>
            </a:r>
            <a:r>
              <a:rPr lang="en-US" altLang="zh-CN" sz="1900" b="1"/>
              <a:t> </a:t>
            </a:r>
            <a:endParaRPr lang="zh-CN" altLang="en-US" sz="1900" b="1"/>
          </a:p>
          <a:p>
            <a:pPr lvl="1" eaLnBrk="1" hangingPunct="1">
              <a:spcBef>
                <a:spcPct val="20000"/>
              </a:spcBef>
              <a:buClr>
                <a:schemeClr val="accent2"/>
              </a:buClr>
              <a:buFont typeface="黑体" panose="02010609060101010101" pitchFamily="49" charset="-122"/>
              <a:buChar char="-"/>
            </a:pPr>
            <a:r>
              <a:rPr lang="en-US" altLang="zh-CN" sz="1900" b="1"/>
              <a:t>Implementation</a:t>
            </a:r>
            <a:r>
              <a:rPr lang="zh-CN" altLang="en-US" sz="1900" b="1"/>
              <a:t>（实现）</a:t>
            </a:r>
          </a:p>
          <a:p>
            <a:pPr lvl="1" eaLnBrk="1" hangingPunct="1">
              <a:spcBef>
                <a:spcPct val="20000"/>
              </a:spcBef>
              <a:buClr>
                <a:schemeClr val="accent2"/>
              </a:buClr>
              <a:buFont typeface="黑体" panose="02010609060101010101" pitchFamily="49" charset="-122"/>
              <a:buChar char="-"/>
            </a:pPr>
            <a:r>
              <a:rPr lang="en-US" altLang="zh-CN" sz="1900" b="1"/>
              <a:t>Interface</a:t>
            </a:r>
            <a:r>
              <a:rPr lang="zh-CN" altLang="en-US" sz="1900" b="1"/>
              <a:t>（接口）</a:t>
            </a:r>
          </a:p>
          <a:p>
            <a:pPr lvl="1" eaLnBrk="1" hangingPunct="1">
              <a:spcBef>
                <a:spcPct val="20000"/>
              </a:spcBef>
              <a:buClr>
                <a:schemeClr val="accent2"/>
              </a:buClr>
              <a:buFont typeface="黑体" panose="02010609060101010101" pitchFamily="49" charset="-122"/>
              <a:buChar char="-"/>
            </a:pPr>
            <a:r>
              <a:rPr lang="en-US" altLang="zh-CN" sz="1900" b="1"/>
              <a:t>Operations</a:t>
            </a:r>
            <a:r>
              <a:rPr lang="zh-CN" altLang="en-US" sz="1900" b="1"/>
              <a:t>（操作）</a:t>
            </a:r>
          </a:p>
          <a:p>
            <a:pPr lvl="1" eaLnBrk="1" hangingPunct="1">
              <a:spcBef>
                <a:spcPct val="20000"/>
              </a:spcBef>
              <a:buClr>
                <a:schemeClr val="accent2"/>
              </a:buClr>
              <a:buFont typeface="黑体" panose="02010609060101010101" pitchFamily="49" charset="-122"/>
              <a:buChar char="-"/>
            </a:pPr>
            <a:r>
              <a:rPr lang="en-US" altLang="zh-CN" sz="1900" b="1"/>
              <a:t>Packaging(</a:t>
            </a:r>
            <a:r>
              <a:rPr lang="zh-CN" altLang="en-US" sz="1900" b="1"/>
              <a:t>包装</a:t>
            </a:r>
            <a:r>
              <a:rPr lang="en-US" altLang="zh-CN" sz="1900" b="1"/>
              <a:t>)</a:t>
            </a:r>
            <a:endParaRPr lang="zh-CN" altLang="en-US" sz="1900" b="1"/>
          </a:p>
          <a:p>
            <a:pPr lvl="1" eaLnBrk="1" hangingPunct="1">
              <a:spcBef>
                <a:spcPct val="20000"/>
              </a:spcBef>
              <a:buClr>
                <a:schemeClr val="accent2"/>
              </a:buClr>
              <a:buFont typeface="黑体" panose="02010609060101010101" pitchFamily="49" charset="-122"/>
              <a:buChar char="-"/>
            </a:pPr>
            <a:r>
              <a:rPr lang="en-US" altLang="zh-CN" sz="1900" b="1"/>
              <a:t>Legal</a:t>
            </a:r>
            <a:r>
              <a:rPr lang="zh-CN" altLang="en-US" sz="1900" b="1"/>
              <a:t>（授权）</a:t>
            </a:r>
          </a:p>
        </p:txBody>
      </p:sp>
      <p:sp>
        <p:nvSpPr>
          <p:cNvPr id="19459" name="Rectangle 2"/>
          <p:cNvSpPr>
            <a:spLocks noGrp="1" noChangeArrowheads="1"/>
          </p:cNvSpPr>
          <p:nvPr>
            <p:ph type="title"/>
          </p:nvPr>
        </p:nvSpPr>
        <p:spPr>
          <a:xfrm>
            <a:off x="177800" y="1054100"/>
            <a:ext cx="8788400" cy="717550"/>
          </a:xfrm>
          <a:noFill/>
        </p:spPr>
        <p:txBody>
          <a:bodyPr/>
          <a:lstStyle/>
          <a:p>
            <a:pPr eaLnBrk="1" hangingPunct="1"/>
            <a:r>
              <a:rPr lang="zh-CN" altLang="en-US" smtClean="0"/>
              <a:t>软件项目需求管理概述</a:t>
            </a:r>
          </a:p>
        </p:txBody>
      </p:sp>
      <p:pic>
        <p:nvPicPr>
          <p:cNvPr id="1946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5125" y="4429125"/>
            <a:ext cx="1819275" cy="135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1281"/>
    </mc:Choice>
    <mc:Fallback>
      <p:transition spd="slow" advTm="81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1_默认设计模板">
  <a:themeElements>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fontScheme name="1_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lnDef>
  </a:objectDefaults>
  <a:extraClrSchemeLst>
    <a:extraClrScheme>
      <a:clrScheme name="1_默认设计模板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2023</TotalTime>
  <Words>355</Words>
  <Application>Microsoft Office PowerPoint</Application>
  <PresentationFormat>全屏显示(4:3)</PresentationFormat>
  <Paragraphs>52</Paragraphs>
  <Slides>7</Slides>
  <Notes>0</Notes>
  <HiddenSlides>0</HiddenSlides>
  <MMClips>7</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7</vt:i4>
      </vt:variant>
    </vt:vector>
  </HeadingPairs>
  <TitlesOfParts>
    <vt:vector size="17" baseType="lpstr">
      <vt:lpstr>Times New Roman</vt:lpstr>
      <vt:lpstr>宋体</vt:lpstr>
      <vt:lpstr>Arial</vt:lpstr>
      <vt:lpstr>Wingdings 2</vt:lpstr>
      <vt:lpstr>黑体</vt:lpstr>
      <vt:lpstr>Wingdings</vt:lpstr>
      <vt:lpstr>Comic Sans MS</vt:lpstr>
      <vt:lpstr>新宋体</vt:lpstr>
      <vt:lpstr>1_默认设计模板</vt:lpstr>
      <vt:lpstr>Visio.Drawing.11</vt:lpstr>
      <vt:lpstr>第 5 章   软件项目需求管理 </vt:lpstr>
      <vt:lpstr>本章内容提要</vt:lpstr>
      <vt:lpstr>5.1 软件项目需求管理概述</vt:lpstr>
      <vt:lpstr>软件项目需求管理概述</vt:lpstr>
      <vt:lpstr>软件项目需求管理概述</vt:lpstr>
      <vt:lpstr>软件项目需求管理概述</vt:lpstr>
      <vt:lpstr>软件项目需求管理概述</vt:lpstr>
    </vt:vector>
  </TitlesOfParts>
  <Manager>杨立东</Manager>
  <Company>CRS Tech（上海连陆）</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软件项目需求管理概述</dc:title>
  <dc:subject>软件项目需求管理概述</dc:subject>
  <dc:creator>陈震</dc:creator>
  <cp:lastModifiedBy>TB-YK</cp:lastModifiedBy>
  <cp:revision>284</cp:revision>
  <dcterms:created xsi:type="dcterms:W3CDTF">2005-05-27T08:51:01Z</dcterms:created>
  <dcterms:modified xsi:type="dcterms:W3CDTF">2020-03-03T21:17:00Z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说明">
    <vt:lpwstr>PowerPoint 打印文稿</vt:lpwstr>
  </property>
</Properties>
</file>

<file path=docProps/thumbnail.jpeg>
</file>